
<file path=[Content_Types].xml><?xml version="1.0" encoding="utf-8"?>
<Types xmlns="http://schemas.openxmlformats.org/package/2006/content-types">
  <Default Extension="wmf" ContentType="image/x-wmf"/>
  <Default Extension="png" ContentType="image/png"/>
  <Default Extension="jpg" ContentType="image/jpeg"/>
  <Default Extension="jpeg" ContentType="image/jpeg"/>
  <Default Extension="xml" ContentType="application/xml"/>
  <Default Extension="rels" ContentType="application/vnd.openxmlformats-package.relationships+xml"/>
  <Default Extension="bin" ContentType="application/vnd.openxmlformats-officedocument.oleObject"/>
  <Override PartName="/ppt/notesSlides/notesSlide29.xml" ContentType="application/vnd.openxmlformats-officedocument.presentationml.notesSlide+xml"/>
  <Override PartName="/ppt/notesSlides/notesSlide28.xml" ContentType="application/vnd.openxmlformats-officedocument.presentationml.notesSlide+xml"/>
  <Override PartName="/ppt/notesSlides/notesSlide27.xml" ContentType="application/vnd.openxmlformats-officedocument.presentationml.notesSlide+xml"/>
  <Override PartName="/ppt/notesSlides/notesSlide25.xml" ContentType="application/vnd.openxmlformats-officedocument.presentationml.notesSlide+xml"/>
  <Override PartName="/ppt/notesSlides/notesSlide24.xml" ContentType="application/vnd.openxmlformats-officedocument.presentationml.notesSlide+xml"/>
  <Override PartName="/ppt/notesSlides/notesSlide21.xml" ContentType="application/vnd.openxmlformats-officedocument.presentationml.notesSlide+xml"/>
  <Override PartName="/ppt/notesSlides/notesSlide20.xml" ContentType="application/vnd.openxmlformats-officedocument.presentationml.notesSlide+xml"/>
  <Override PartName="/ppt/notesSlides/notesSlide18.xml" ContentType="application/vnd.openxmlformats-officedocument.presentationml.notesSlide+xml"/>
  <Override PartName="/ppt/notesSlides/notesSlide15.xml" ContentType="application/vnd.openxmlformats-officedocument.presentationml.notesSlide+xml"/>
  <Override PartName="/ppt/notesSlides/notesSlide9.xml" ContentType="application/vnd.openxmlformats-officedocument.presentationml.notesSlide+xml"/>
  <Override PartName="/ppt/notesSlides/notesSlide8.xml" ContentType="application/vnd.openxmlformats-officedocument.presentationml.notesSlide+xml"/>
  <Override PartName="/ppt/notesSlides/notesSlide6.xml" ContentType="application/vnd.openxmlformats-officedocument.presentationml.notesSlide+xml"/>
  <Override PartName="/ppt/notesSlides/notesSlide5.xml" ContentType="application/vnd.openxmlformats-officedocument.presentationml.notesSlide+xml"/>
  <Override PartName="/ppt/notesSlides/notesSlide4.xml" ContentType="application/vnd.openxmlformats-officedocument.presentationml.notesSlide+xml"/>
  <Override PartName="/ppt/notesSlides/notesSlide2.xml" ContentType="application/vnd.openxmlformats-officedocument.presentationml.notesSlide+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7.xml" ContentType="application/vnd.openxmlformats-officedocument.presentationml.notesSlide+xml"/>
  <Override PartName="/ppt/notesSlides/notesSlide16.xml" ContentType="application/vnd.openxmlformats-officedocument.presentationml.notesSlide+xml"/>
  <Override PartName="/ppt/slides/slide29.xml" ContentType="application/vnd.openxmlformats-officedocument.presentationml.slide+xml"/>
  <Override PartName="/ppt/notesSlides/notesSlide13.xml" ContentType="application/vnd.openxmlformats-officedocument.presentationml.notesSlide+xml"/>
  <Override PartName="/ppt/slides/slide25.xml" ContentType="application/vnd.openxmlformats-officedocument.presentationml.slide+xml"/>
  <Override PartName="/ppt/slides/slide23.xml" ContentType="application/vnd.openxmlformats-officedocument.presentationml.slide+xml"/>
  <Override PartName="/ppt/slides/slide22.xml" ContentType="application/vnd.openxmlformats-officedocument.presentationml.slide+xml"/>
  <Override PartName="/ppt/slides/slide19.xml" ContentType="application/vnd.openxmlformats-officedocument.presentationml.slide+xml"/>
  <Override PartName="/ppt/slides/slide18.xml" ContentType="application/vnd.openxmlformats-officedocument.presentationml.slide+xml"/>
  <Override PartName="/ppt/notesSlides/notesSlide3.xml" ContentType="application/vnd.openxmlformats-officedocument.presentationml.notesSlide+xml"/>
  <Override PartName="/ppt/notesSlides/notesSlide19.xml" ContentType="application/vnd.openxmlformats-officedocument.presentationml.notesSlide+xml"/>
  <Override PartName="/ppt/slides/slide17.xml" ContentType="application/vnd.openxmlformats-officedocument.presentationml.slide+xml"/>
  <Override PartName="/ppt/slides/slide13.xml" ContentType="application/vnd.openxmlformats-officedocument.presentationml.slide+xml"/>
  <Override PartName="/ppt/notesSlides/notesSlide26.xml" ContentType="application/vnd.openxmlformats-officedocument.presentationml.notesSlide+xml"/>
  <Override PartName="/ppt/slides/slide20.xml" ContentType="application/vnd.openxmlformats-officedocument.presentationml.slide+xml"/>
  <Override PartName="/ppt/slides/slide11.xml" ContentType="application/vnd.openxmlformats-officedocument.presentationml.slide+xml"/>
  <Override PartName="/ppt/notesSlides/notesSlide11.xml" ContentType="application/vnd.openxmlformats-officedocument.presentationml.notesSlide+xml"/>
  <Override PartName="/ppt/slides/slide10.xml" ContentType="application/vnd.openxmlformats-officedocument.presentationml.slide+xml"/>
  <Override PartName="/ppt/slides/slide7.xml" ContentType="application/vnd.openxmlformats-officedocument.presentationml.slide+xml"/>
  <Override PartName="/ppt/slides/slide21.xml" ContentType="application/vnd.openxmlformats-officedocument.presentationml.slide+xml"/>
  <Override PartName="/ppt/slides/slide6.xml" ContentType="application/vnd.openxmlformats-officedocument.presentationml.slide+xml"/>
  <Override PartName="/ppt/slides/slide8.xml" ContentType="application/vnd.openxmlformats-officedocument.presentationml.slide+xml"/>
  <Override PartName="/ppt/slideLayouts/slideLayout9.xml" ContentType="application/vnd.openxmlformats-officedocument.presentationml.slideLayout+xml"/>
  <Override PartName="/ppt/slides/slide1.xml" ContentType="application/vnd.openxmlformats-officedocument.presentationml.slide+xml"/>
  <Override PartName="/ppt/slides/slide26.xml" ContentType="application/vnd.openxmlformats-officedocument.presentationml.slide+xml"/>
  <Override PartName="/ppt/notesSlides/notesSlide14.xml" ContentType="application/vnd.openxmlformats-officedocument.presentationml.notesSlide+xml"/>
  <Override PartName="/ppt/slideLayouts/slideLayout8.xml" ContentType="application/vnd.openxmlformats-officedocument.presentationml.slideLayout+xml"/>
  <Override PartName="/ppt/slides/slide4.xml" ContentType="application/vnd.openxmlformats-officedocument.presentationml.slide+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3.xml" ContentType="application/vnd.openxmlformats-officedocument.presentationml.slideLayout+xml"/>
  <Override PartName="/ppt/slides/slide9.xml" ContentType="application/vnd.openxmlformats-officedocument.presentationml.slide+xml"/>
  <Override PartName="/ppt/slideLayouts/slideLayout2.xml" ContentType="application/vnd.openxmlformats-officedocument.presentationml.slideLayout+xml"/>
  <Override PartName="/ppt/slides/slide5.xml" ContentType="application/vnd.openxmlformats-officedocument.presentationml.slide+xml"/>
  <Override PartName="/ppt/slides/slide3.xml" ContentType="application/vnd.openxmlformats-officedocument.presentationml.slide+xml"/>
  <Override PartName="/ppt/slides/slide12.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slideLayouts/slideLayout10.xml" ContentType="application/vnd.openxmlformats-officedocument.presentationml.slideLayout+xml"/>
  <Override PartName="/ppt/slideLayouts/slideLayout7.xml" ContentType="application/vnd.openxmlformats-officedocument.presentationml.slideLayout+xml"/>
  <Override PartName="/ppt/slides/slide14.xml" ContentType="application/vnd.openxmlformats-officedocument.presentationml.slide+xml"/>
  <Override PartName="/ppt/slideMasters/slideMaster1.xml" ContentType="application/vnd.openxmlformats-officedocument.presentationml.slideMaster+xml"/>
  <Override PartName="/ppt/notesSlides/notesSlide23.xml" ContentType="application/vnd.openxmlformats-officedocument.presentationml.notesSlide+xml"/>
  <Override PartName="/ppt/theme/theme2.xml" ContentType="application/vnd.openxmlformats-officedocument.theme+xml"/>
  <Override PartName="/ppt/slides/slide24.xml" ContentType="application/vnd.openxmlformats-officedocument.presentationml.slide+xml"/>
  <Override PartName="/ppt/notesSlides/notesSlide17.xml" ContentType="application/vnd.openxmlformats-officedocument.presentationml.notesSlide+xml"/>
  <Override PartName="/ppt/slideLayouts/slideLayout11.xml" ContentType="application/vnd.openxmlformats-officedocument.presentationml.slideLayout+xml"/>
  <Override PartName="/ppt/tableStyles.xml" ContentType="application/vnd.openxmlformats-officedocument.presentationml.tableStyles+xml"/>
  <Override PartName="/ppt/theme/theme1.xml" ContentType="application/vnd.openxmlformats-officedocument.theme+xml"/>
  <Override PartName="/ppt/slides/slide28.xml" ContentType="application/vnd.openxmlformats-officedocument.presentationml.slide+xml"/>
  <Override PartName="/ppt/slides/slide16.xml" ContentType="application/vnd.openxmlformats-officedocument.presentationml.slide+xml"/>
  <Override PartName="/ppt/slideLayouts/slideLayout1.xml" ContentType="application/vnd.openxmlformats-officedocument.presentationml.slideLayout+xml"/>
  <Override PartName="/ppt/slides/slide2.xml" ContentType="application/vnd.openxmlformats-officedocument.presentationml.slide+xml"/>
  <Override PartName="/ppt/viewProps.xml" ContentType="application/vnd.openxmlformats-officedocument.presentationml.viewProps+xml"/>
  <Override PartName="/ppt/presProps.xml" ContentType="application/vnd.openxmlformats-officedocument.presentationml.presProps+xml"/>
  <Override PartName="/ppt/slideLayouts/slideLayout6.xml" ContentType="application/vnd.openxmlformats-officedocument.presentationml.slideLayout+xml"/>
  <Override PartName="/ppt/notesSlides/notesSlide12.xml" ContentType="application/vnd.openxmlformats-officedocument.presentationml.notesSlide+xml"/>
  <Override PartName="/ppt/notesSlides/notesSlide22.xml" ContentType="application/vnd.openxmlformats-officedocument.presentationml.notesSlide+xml"/>
  <Override PartName="/ppt/slideLayouts/slideLayout5.xml" ContentType="application/vnd.openxmlformats-officedocument.presentationml.slideLayout+xml"/>
  <Override PartName="/ppt/presentation.xml" ContentType="application/vnd.openxmlformats-officedocument.presentationml.presentation.main+xml"/>
  <Override PartName="/docProps/core.xml" ContentType="application/vnd.openxmlformats-package.core-properties+xml"/>
  <Override PartName="/docProps/app.xml" ContentType="application/vnd.openxmlformats-officedocument.extended-properties+xml"/>
</Types>
</file>

<file path=_rels/.rels><?xml version="1.0" encoding="UTF-8" standalone="yes"?><Relationships xmlns="http://schemas.openxmlformats.org/package/2006/relationships"><Relationship Id="rId3" Type="http://schemas.openxmlformats.org/package/2006/relationships/metadata/core-properties" Target="docProps/core.xml"/><Relationship Id="rId1" Type="http://schemas.openxmlformats.org/officeDocument/2006/relationships/officeDocument" Target="ppt/presentation.xml"/><Relationship Id="rId2"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aveSubsetFonts="1">
  <p:sldMasterIdLst>
    <p:sldMasterId id="2147483648" r:id="rId1"/>
  </p:sldMasterIdLst>
  <p:notesMasterIdLst>
    <p:notesMasterId r:id="rId33"/>
  </p:notes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Lst>
  <p:sldSz cx="12192000" cy="6858000"/>
  <p:notesSz cx="12192000" cy="6858000"/>
  <p:defaultTextStyle>
    <a:defPPr>
      <a:defRPr lang="en-US"/>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varScale="1">
        <p:scale>
          <a:sx n="100" d="100"/>
          <a:sy n="100" d="100"/>
        </p:scale>
        <p:origin x="378" y="90"/>
      </p:cViewPr>
      <p:guideLst>
        <p:guide pos="3840"/>
        <p:guide pos="2141" orient="horz"/>
      </p:guideLst>
    </p:cSldViewPr>
  </p:slideViewPr>
  <p:gridSpacing cx="72008" cy="72008"/>
</p:viewPr>
</file>

<file path=ppt/_rels/presentation.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theme" Target="theme/theme1.xml"/><Relationship Id="rId3" Type="http://schemas.openxmlformats.org/officeDocument/2006/relationships/theme" Target="theme/theme2.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33" Type="http://schemas.openxmlformats.org/officeDocument/2006/relationships/notesMaster" Target="notesMasters/notesMaster1.xml"/><Relationship Id="rId34" Type="http://schemas.openxmlformats.org/officeDocument/2006/relationships/presProps" Target="presProps.xml" /><Relationship Id="rId35" Type="http://schemas.openxmlformats.org/officeDocument/2006/relationships/tableStyles" Target="tableStyles.xml" /><Relationship Id="rId36" Type="http://schemas.openxmlformats.org/officeDocument/2006/relationships/viewProps" Target="viewProps.xml" /></Relationships>
</file>

<file path=ppt/notesMasters/_rels/notesMaster1.xml.rels><?xml version="1.0" encoding="UTF-8" standalone="yes"?><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name="">
    <p:bg>
      <p:bgRef idx="1001">
        <a:schemeClr val="bg1"/>
      </p:bgRef>
    </p:bg>
    <p:spTree>
      <p:nvGrpSpPr>
        <p:cNvPr id="1" name=""/>
        <p:cNvGrpSpPr/>
        <p:nvPr/>
      </p:nvGrpSpPr>
      <p:grpSpPr bwMode="auto">
        <a:xfrm>
          <a:off x="0" y="0"/>
          <a:ext cx="0" cy="0"/>
          <a:chOff x="0" y="0"/>
          <a:chExt cx="0" cy="0"/>
        </a:xfrm>
      </p:grpSpPr>
      <p:sp>
        <p:nvSpPr>
          <p:cNvPr id="2" name="Header Placeholder 1"/>
          <p:cNvSpPr>
            <a:spLocks noGrp="1"/>
          </p:cNvSpPr>
          <p:nvPr>
            <p:ph type="hdr" sz="quarter"/>
          </p:nvPr>
        </p:nvSpPr>
        <p:spPr bwMode="auto">
          <a:xfrm>
            <a:off x="0" y="0"/>
            <a:ext cx="2971800" cy="458788"/>
          </a:xfrm>
          <a:prstGeom prst="rect">
            <a:avLst/>
          </a:prstGeom>
        </p:spPr>
        <p:txBody>
          <a:bodyPr vert="horz" lIns="91440" tIns="45720" rIns="91440" bIns="45720" rtlCol="0" anchor="ctr"/>
          <a:lstStyle>
            <a:lvl1pPr algn="l">
              <a:defRPr sz="1200"/>
            </a:lvl1pPr>
          </a:lstStyle>
          <a:p>
            <a:pPr>
              <a:defRPr/>
            </a:pPr>
            <a:endParaRPr/>
          </a:p>
        </p:txBody>
      </p:sp>
      <p:sp>
        <p:nvSpPr>
          <p:cNvPr id="3" name="Date Placeholder 2"/>
          <p:cNvSpPr>
            <a:spLocks noGrp="1"/>
          </p:cNvSpPr>
          <p:nvPr>
            <p:ph type="dt" idx="2"/>
          </p:nvPr>
        </p:nvSpPr>
        <p:spPr bwMode="auto">
          <a:xfrm>
            <a:off x="3884613" y="0"/>
            <a:ext cx="2971800" cy="458788"/>
          </a:xfrm>
          <a:prstGeom prst="rect">
            <a:avLst/>
          </a:prstGeom>
        </p:spPr>
        <p:txBody>
          <a:bodyPr vert="horz" lIns="91440" tIns="45720" rIns="91440" bIns="45720" rtlCol="0" anchor="ctr"/>
          <a:lstStyle>
            <a:lvl1pPr algn="r">
              <a:defRPr sz="1200"/>
            </a:lvl1pPr>
          </a:lstStyle>
          <a:p>
            <a:pPr>
              <a:defRPr/>
            </a:pPr>
            <a:endParaRPr/>
          </a:p>
        </p:txBody>
      </p:sp>
      <p:sp>
        <p:nvSpPr>
          <p:cNvPr id="3" name="Date Placeholder 2"/>
          <p:cNvSpPr>
            <a:spLocks noGrp="1"/>
          </p:cNvSpPr>
          <p:nvPr>
            <p:ph type="dt" idx="3"/>
          </p:nvPr>
        </p:nvSpPr>
        <p:spPr bwMode="auto">
          <a:xfrm>
            <a:off x="3884613" y="0"/>
            <a:ext cx="2971800" cy="458788"/>
          </a:xfrm>
          <a:prstGeom prst="rect">
            <a:avLst/>
          </a:prstGeom>
        </p:spPr>
        <p:txBody>
          <a:bodyPr vert="horz" lIns="91440" tIns="45720" rIns="91440" bIns="45720" rtlCol="0" anchor="ctr"/>
          <a:lstStyle>
            <a:lvl1pPr algn="r">
              <a:defRPr sz="1200"/>
            </a:lvl1pPr>
          </a:lstStyle>
          <a:p>
            <a:pPr>
              <a:defRPr/>
            </a:pPr>
            <a:endParaRPr/>
          </a:p>
        </p:txBody>
      </p:sp>
      <p:sp>
        <p:nvSpPr>
          <p:cNvPr id="5" name="Notes Placeholder 4"/>
          <p:cNvSpPr>
            <a:spLocks noGrp="1"/>
          </p:cNvSpPr>
          <p:nvPr>
            <p:ph type="body" sz="quarter" idx="1"/>
          </p:nvPr>
        </p:nvSpPr>
        <p:spPr bwMode="auto">
          <a:xfrm>
            <a:off x="685800" y="4400550"/>
            <a:ext cx="5486400" cy="3600450"/>
          </a:xfrm>
          <a:prstGeom prst="rect">
            <a:avLst/>
          </a:prstGeom>
        </p:spPr>
        <p:txBody>
          <a:bodyPr vert="horz" lIns="91440" tIns="45720" rIns="91440" bIns="45720" rtlCol="0" anchor="ctr"/>
          <a:lstStyle/>
          <a:p>
            <a:pPr>
              <a:defRPr/>
            </a:pPr>
            <a:endParaRPr/>
          </a:p>
        </p:txBody>
      </p:sp>
      <p:sp>
        <p:nvSpPr>
          <p:cNvPr id="6" name="Footer Placeholder 5"/>
          <p:cNvSpPr>
            <a:spLocks noGrp="1"/>
          </p:cNvSpPr>
          <p:nvPr>
            <p:ph type="ftr" sz="quarter" idx="4"/>
          </p:nvPr>
        </p:nvSpPr>
        <p:spPr bwMode="auto">
          <a:xfrm>
            <a:off x="0" y="8685213"/>
            <a:ext cx="2971800" cy="458787"/>
          </a:xfrm>
          <a:prstGeom prst="rect">
            <a:avLst/>
          </a:prstGeom>
        </p:spPr>
        <p:txBody>
          <a:bodyPr vert="horz" lIns="91440" tIns="45720" rIns="91440" bIns="45720" rtlCol="0" anchor="b"/>
          <a:lstStyle>
            <a:lvl1pPr algn="l">
              <a:defRPr sz="1200"/>
            </a:lvl1pPr>
          </a:lstStyle>
          <a:p>
            <a:pPr>
              <a:defRPr/>
            </a:pPr>
            <a:endParaRPr/>
          </a:p>
        </p:txBody>
      </p:sp>
      <p:sp>
        <p:nvSpPr>
          <p:cNvPr id="7" name="Slide Number Placeholder 6"/>
          <p:cNvSpPr>
            <a:spLocks noGrp="1"/>
          </p:cNvSpPr>
          <p:nvPr>
            <p:ph type="sldNum" sz="quarter" idx="10"/>
          </p:nvPr>
        </p:nvSpPr>
        <p:spPr bwMode="auto">
          <a:xfrm>
            <a:off x="3884613" y="8685213"/>
            <a:ext cx="2971800" cy="458787"/>
          </a:xfrm>
          <a:prstGeom prst="rect">
            <a:avLst/>
          </a:prstGeom>
        </p:spPr>
        <p:txBody>
          <a:bodyPr vert="horz" lIns="91440" tIns="45720" rIns="91440" bIns="45720" rtlCol="0" anchor="b"/>
          <a:lstStyle>
            <a:lvl1pPr algn="r">
              <a:defRPr sz="1200"/>
            </a:lvl1pPr>
          </a:lstStyle>
          <a:p>
            <a:pPr>
              <a:defRPr/>
            </a:pPr>
            <a:endParaRPr/>
          </a:p>
        </p:txBody>
      </p:sp>
    </p:spTree>
  </p:cSld>
  <p:clrMap bg1="lt1" tx1="dk1" bg2="lt2" tx2="dk2" accent1="accent1" accent2="accent2" accent3="accent3" accent4="accent4" accent5="accent5" accent6="accent6" hlink="hlink" folHlink="folHlink"/>
  <p:notesStyle>
    <a:lvl1pPr marL="0" algn="l" defTabSz="914400">
      <a:defRPr sz="1200">
        <a:solidFill>
          <a:schemeClr val="tx1"/>
        </a:solidFill>
        <a:latin typeface="+mn-lt"/>
        <a:ea typeface="+mn-ea"/>
        <a:cs typeface="+mn-cs"/>
      </a:defRPr>
    </a:lvl1pPr>
    <a:lvl2pPr marL="457200" algn="l" defTabSz="914400">
      <a:defRPr sz="1200">
        <a:solidFill>
          <a:schemeClr val="tx1"/>
        </a:solidFill>
        <a:latin typeface="+mn-lt"/>
        <a:ea typeface="+mn-ea"/>
        <a:cs typeface="+mn-cs"/>
      </a:defRPr>
    </a:lvl2pPr>
    <a:lvl3pPr marL="914400" algn="l" defTabSz="914400">
      <a:defRPr sz="1200">
        <a:solidFill>
          <a:schemeClr val="tx1"/>
        </a:solidFill>
        <a:latin typeface="+mn-lt"/>
        <a:ea typeface="+mn-ea"/>
        <a:cs typeface="+mn-cs"/>
      </a:defRPr>
    </a:lvl3pPr>
    <a:lvl4pPr marL="1371600" algn="l" defTabSz="914400">
      <a:defRPr sz="1200">
        <a:solidFill>
          <a:schemeClr val="tx1"/>
        </a:solidFill>
        <a:latin typeface="+mn-lt"/>
        <a:ea typeface="+mn-ea"/>
        <a:cs typeface="+mn-cs"/>
      </a:defRPr>
    </a:lvl4pPr>
    <a:lvl5pPr marL="1828800" algn="l" defTabSz="914400">
      <a:defRPr sz="1200">
        <a:solidFill>
          <a:schemeClr val="tx1"/>
        </a:solidFill>
        <a:latin typeface="+mn-lt"/>
        <a:ea typeface="+mn-ea"/>
        <a:cs typeface="+mn-cs"/>
      </a:defRPr>
    </a:lvl5pPr>
    <a:lvl6pPr marL="2286000" algn="l" defTabSz="914400">
      <a:defRPr sz="1200">
        <a:solidFill>
          <a:schemeClr val="tx1"/>
        </a:solidFill>
        <a:latin typeface="+mn-lt"/>
        <a:ea typeface="+mn-ea"/>
        <a:cs typeface="+mn-cs"/>
      </a:defRPr>
    </a:lvl6pPr>
    <a:lvl7pPr marL="2743200" algn="l" defTabSz="914400">
      <a:defRPr sz="1200">
        <a:solidFill>
          <a:schemeClr val="tx1"/>
        </a:solidFill>
        <a:latin typeface="+mn-lt"/>
        <a:ea typeface="+mn-ea"/>
        <a:cs typeface="+mn-cs"/>
      </a:defRPr>
    </a:lvl7pPr>
    <a:lvl8pPr marL="3200400" algn="l" defTabSz="914400">
      <a:defRPr sz="1200">
        <a:solidFill>
          <a:schemeClr val="tx1"/>
        </a:solidFill>
        <a:latin typeface="+mn-lt"/>
        <a:ea typeface="+mn-ea"/>
        <a:cs typeface="+mn-cs"/>
      </a:defRPr>
    </a:lvl8pPr>
    <a:lvl9pPr marL="3657600" algn="l" defTabSz="914400">
      <a:defRPr sz="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r>
              <a:rPr sz="1200" b="0" i="0" u="none">
                <a:solidFill>
                  <a:srgbClr val="000000"/>
                </a:solidFill>
                <a:latin typeface="Arial"/>
                <a:ea typeface="Times New Roman"/>
                <a:cs typeface="Arial"/>
              </a:rPr>
              <a:t>Hey everyone, thanks for joining us here at this Meshtastic Workshop at Bitcoin 2024! My name is Adam Malin. By day I am a graphic designer at Oak Ridge National Laboratory, and by night I am a Bitcoiner trying to find the best freedom technology for me and my family.</a:t>
            </a:r>
            <a:endParaRPr>
              <a:latin typeface="Arial"/>
              <a:cs typeface="Arial"/>
            </a:endParaRPr>
          </a:p>
          <a:p>
            <a:pPr>
              <a:defRPr/>
            </a:pPr>
            <a:endParaRPr>
              <a:latin typeface="Arial"/>
              <a:cs typeface="Arial"/>
            </a:endParaRPr>
          </a:p>
          <a:p>
            <a:pPr>
              <a:defRPr/>
            </a:pPr>
            <a:r>
              <a:rPr sz="1200" b="0" i="0" u="none">
                <a:solidFill>
                  <a:srgbClr val="000000"/>
                </a:solidFill>
                <a:latin typeface="Arial"/>
                <a:ea typeface="Times New Roman"/>
                <a:cs typeface="Arial"/>
              </a:rPr>
              <a:t>I believe Bitcoin is crucial for preserving my time and energy. </a:t>
            </a:r>
            <a:r>
              <a:rPr sz="1200" b="0" i="0" u="none">
                <a:solidFill>
                  <a:srgbClr val="000000"/>
                </a:solidFill>
                <a:latin typeface="Arial"/>
                <a:ea typeface="Times New Roman"/>
                <a:cs typeface="Arial"/>
              </a:rPr>
              <a:t>Nostr is crucial for securing my free speech.</a:t>
            </a:r>
            <a:endParaRPr sz="1200" b="0" i="0" u="none">
              <a:solidFill>
                <a:srgbClr val="000000"/>
              </a:solidFill>
              <a:latin typeface="Arial"/>
              <a:cs typeface="Arial"/>
            </a:endParaRPr>
          </a:p>
          <a:p>
            <a:pPr>
              <a:defRPr/>
            </a:pPr>
            <a:endParaRPr>
              <a:latin typeface="Arial"/>
              <a:cs typeface="Arial"/>
            </a:endParaRPr>
          </a:p>
          <a:p>
            <a:pPr>
              <a:defRPr/>
            </a:pPr>
            <a:r>
              <a:rPr sz="1200" b="0" i="0" u="none">
                <a:solidFill>
                  <a:srgbClr val="000000"/>
                </a:solidFill>
                <a:latin typeface="Arial"/>
                <a:ea typeface="Times New Roman"/>
                <a:cs typeface="Arial"/>
              </a:rPr>
              <a:t>But what if internet and cellular networks go down? How will I communicate with my family or those I care about? This is where Meshtastic comes in.</a:t>
            </a:r>
            <a:endParaRPr sz="1200" b="0" i="0" u="none">
              <a:solidFill>
                <a:srgbClr val="000000"/>
              </a:solidFill>
              <a:latin typeface="Arial"/>
              <a:cs typeface="Arial"/>
            </a:endParaRPr>
          </a:p>
          <a:p>
            <a:pPr>
              <a:defRPr/>
            </a:pPr>
            <a:endParaRPr>
              <a:latin typeface="Arial"/>
              <a:cs typeface="Arial"/>
            </a:endParaRPr>
          </a:p>
          <a:p>
            <a:pPr>
              <a:defRPr/>
            </a:pPr>
            <a:r>
              <a:rPr sz="1200" b="0" i="0" u="none">
                <a:solidFill>
                  <a:srgbClr val="000000"/>
                </a:solidFill>
                <a:latin typeface="Arial"/>
                <a:ea typeface="Times New Roman"/>
                <a:cs typeface="Arial"/>
              </a:rPr>
              <a:t>Meshtastic and LoRa create a low-cost, low-power mesh relay network of long-range, encrypted radio devices. This network doesn't need cellular signal or WiFi to send text messages. The more people using Meshtastic and LoRa, the better the network coverage for everyone.</a:t>
            </a:r>
            <a:endParaRPr sz="1200" b="0" i="0" u="none">
              <a:solidFill>
                <a:srgbClr val="000000"/>
              </a:solidFill>
              <a:latin typeface="Arial"/>
              <a:cs typeface="Arial"/>
            </a:endParaRPr>
          </a:p>
        </p:txBody>
      </p:sp>
      <p:sp>
        <p:nvSpPr>
          <p:cNvPr id="4" name="Slide Number Placeholder 3"/>
          <p:cNvSpPr>
            <a:spLocks noGrp="1"/>
          </p:cNvSpPr>
          <p:nvPr>
            <p:ph type="sldNum" sz="quarter" idx="10"/>
          </p:nvPr>
        </p:nvSpPr>
        <p:spPr bwMode="auto"/>
        <p:txBody>
          <a:bodyPr/>
          <a:lstStyle/>
          <a:p>
            <a:pPr>
              <a:defRPr/>
            </a:pPr>
            <a:endParaRPr/>
          </a:p>
        </p:txBody>
      </p:sp>
    </p:spTree>
  </p:cSld>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58411709" name="Slide Image Placeholder 1"/>
          <p:cNvSpPr>
            <a:spLocks noChangeAspect="1" noGrp="1" noRot="1"/>
          </p:cNvSpPr>
          <p:nvPr>
            <p:ph type="sldImg"/>
          </p:nvPr>
        </p:nvSpPr>
        <p:spPr bwMode="auto"/>
      </p:sp>
      <p:sp>
        <p:nvSpPr>
          <p:cNvPr id="1563196644" name="Notes Placeholder 2"/>
          <p:cNvSpPr>
            <a:spLocks noGrp="1"/>
          </p:cNvSpPr>
          <p:nvPr>
            <p:ph type="body" idx="1"/>
          </p:nvPr>
        </p:nvSpPr>
        <p:spPr bwMode="auto"/>
        <p:txBody>
          <a:bodyPr/>
          <a:lstStyle/>
          <a:p>
            <a:pPr>
              <a:defRPr/>
            </a:pPr>
            <a:r>
              <a:rPr lang="en-US" sz="1200" b="0" i="0" u="none" strike="noStrike" cap="none" spc="0">
                <a:solidFill>
                  <a:srgbClr val="000000"/>
                </a:solidFill>
                <a:latin typeface="Arial"/>
                <a:ea typeface="Times New Roman"/>
                <a:cs typeface="Arial"/>
              </a:rPr>
              <a:t>Once you have selected the right device and power method, next we will need to flash the Meshtastic firmware.</a:t>
            </a:r>
            <a:endParaRPr sz="1200">
              <a:latin typeface="Arial"/>
              <a:cs typeface="Arial"/>
            </a:endParaRPr>
          </a:p>
          <a:p>
            <a:pPr>
              <a:defRPr/>
            </a:pPr>
            <a:br>
              <a:rPr/>
            </a:br>
            <a:r>
              <a:rPr/>
              <a:t>In this example we will be using the HelTec V3. Make sure to connect your antenna before powering one the radio. Once connected to your computer you should see a screen that looks like this on the LoRa device. </a:t>
            </a:r>
            <a:br>
              <a:rPr/>
            </a:br>
            <a:br>
              <a:rPr/>
            </a:br>
            <a:r>
              <a:rPr lang="en-US" sz="1200" b="0" i="0" u="none" strike="noStrike" cap="none" spc="0">
                <a:solidFill>
                  <a:srgbClr val="000000"/>
                </a:solidFill>
                <a:latin typeface="Arial"/>
                <a:ea typeface="Times New Roman"/>
                <a:cs typeface="Arial"/>
              </a:rPr>
              <a:t>To  flash your device with the correct firmware we will be using the Meshtastic online device flashing tool and the Chrome web browser. </a:t>
            </a:r>
            <a:br>
              <a:rPr lang="en-US" sz="1200" b="0" i="0" u="none" strike="noStrike" cap="none" spc="0">
                <a:solidFill>
                  <a:srgbClr val="000000"/>
                </a:solidFill>
                <a:latin typeface="Arial"/>
                <a:ea typeface="Times New Roman"/>
                <a:cs typeface="Arial"/>
              </a:rPr>
            </a:br>
            <a:br>
              <a:rPr lang="en-US" sz="1200" b="0" i="0" u="none" strike="noStrike" cap="none" spc="0">
                <a:solidFill>
                  <a:srgbClr val="000000"/>
                </a:solidFill>
                <a:latin typeface="Arial"/>
                <a:ea typeface="Times New Roman"/>
                <a:cs typeface="Arial"/>
              </a:rPr>
            </a:br>
            <a:r>
              <a:rPr lang="en-US" sz="1200" b="1" i="0" u="none" strike="noStrike" cap="none" spc="0">
                <a:solidFill>
                  <a:srgbClr val="000000"/>
                </a:solidFill>
                <a:latin typeface="Arial"/>
                <a:ea typeface="Times New Roman"/>
                <a:cs typeface="Arial"/>
              </a:rPr>
              <a:t>Something to note here: </a:t>
            </a:r>
            <a:r>
              <a:rPr lang="en-US" sz="1200" b="0" i="0" u="none" strike="noStrike" cap="none" spc="0">
                <a:solidFill>
                  <a:srgbClr val="000000"/>
                </a:solidFill>
                <a:latin typeface="Arial"/>
                <a:ea typeface="Times New Roman"/>
                <a:cs typeface="Arial"/>
              </a:rPr>
              <a:t>If your using a Linux distribution and your Chrome browser is a containerized application like an AppImage or flatpak format you might have connection issues between the browser and the LoRa device. So try using an integrated version of Chrome via APT or another integrated package manager. </a:t>
            </a:r>
            <a:r>
              <a:rPr lang="en-US" sz="1200" b="0" i="0" u="none" strike="noStrike" cap="none" spc="0">
                <a:solidFill>
                  <a:srgbClr val="000000"/>
                </a:solidFill>
                <a:latin typeface="Arial"/>
                <a:ea typeface="Arial"/>
                <a:cs typeface="Arial"/>
              </a:rPr>
              <a:t>At the moment this process does usually go more smoothly on a Windows PC.</a:t>
            </a:r>
            <a:endParaRPr lang="en-US" sz="1200" b="0" i="0" u="none" strike="noStrike" cap="none" spc="0">
              <a:solidFill>
                <a:srgbClr val="000000"/>
              </a:solidFill>
              <a:latin typeface="Times New Roman"/>
              <a:cs typeface="Times New Roman"/>
            </a:endParaRPr>
          </a:p>
        </p:txBody>
      </p:sp>
      <p:sp>
        <p:nvSpPr>
          <p:cNvPr id="1666627526" name="Slide Number Placeholder 3"/>
          <p:cNvSpPr>
            <a:spLocks noGrp="1"/>
          </p:cNvSpPr>
          <p:nvPr>
            <p:ph type="sldNum" sz="quarter" idx="10"/>
          </p:nvPr>
        </p:nvSpPr>
        <p:spPr bwMode="auto"/>
        <p:txBody>
          <a:bodyPr/>
          <a:lstStyle/>
          <a:p>
            <a:pPr>
              <a:defRPr/>
            </a:pPr>
            <a:endParaRPr/>
          </a:p>
        </p:txBody>
      </p:sp>
    </p:spTree>
  </p:cSld>
</p:notes>
</file>

<file path=ppt/notesSlides/notesSlide11.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668554273" name="Slide Image Placeholder 1"/>
          <p:cNvSpPr>
            <a:spLocks noChangeAspect="1" noGrp="1" noRot="1"/>
          </p:cNvSpPr>
          <p:nvPr>
            <p:ph type="sldImg"/>
          </p:nvPr>
        </p:nvSpPr>
        <p:spPr bwMode="auto"/>
      </p:sp>
      <p:sp>
        <p:nvSpPr>
          <p:cNvPr id="1309718853" name="Notes Placeholder 2"/>
          <p:cNvSpPr>
            <a:spLocks noGrp="1"/>
          </p:cNvSpPr>
          <p:nvPr>
            <p:ph type="body" idx="1"/>
          </p:nvPr>
        </p:nvSpPr>
        <p:spPr bwMode="auto"/>
        <p:txBody>
          <a:bodyPr/>
          <a:lstStyle/>
          <a:p>
            <a:pPr>
              <a:defRPr/>
            </a:pPr>
            <a:r>
              <a:rPr/>
              <a:t>Go to</a:t>
            </a:r>
            <a:r>
              <a:rPr b="1"/>
              <a:t> </a:t>
            </a:r>
            <a:r>
              <a:rPr lang="en-US" sz="1200" b="1" i="0" u="none" strike="noStrike" cap="none" spc="0">
                <a:solidFill>
                  <a:schemeClr val="tx1"/>
                </a:solidFill>
                <a:latin typeface="Arial"/>
                <a:cs typeface="Arial"/>
              </a:rPr>
              <a:t>flasher.meshtastic.org</a:t>
            </a:r>
            <a:r>
              <a:rPr/>
              <a:t> and select the correct device that you have connected using the first drop down menu. </a:t>
            </a:r>
            <a:br>
              <a:rPr/>
            </a:br>
            <a:br>
              <a:rPr/>
            </a:br>
            <a:r>
              <a:rPr/>
              <a:t>Then select the version of the firmware you with to install. I typically use the latest Stable version.</a:t>
            </a:r>
            <a:br>
              <a:rPr/>
            </a:br>
            <a:br>
              <a:rPr/>
            </a:br>
            <a:r>
              <a:rPr/>
              <a:t>And then select the Flash button on the right.</a:t>
            </a:r>
            <a:endParaRPr/>
          </a:p>
        </p:txBody>
      </p:sp>
      <p:sp>
        <p:nvSpPr>
          <p:cNvPr id="1984244229" name="Slide Number Placeholder 3"/>
          <p:cNvSpPr>
            <a:spLocks noGrp="1"/>
          </p:cNvSpPr>
          <p:nvPr>
            <p:ph type="sldNum" sz="quarter" idx="10"/>
          </p:nvPr>
        </p:nvSpPr>
        <p:spPr bwMode="auto"/>
        <p:txBody>
          <a:bodyPr/>
          <a:lstStyle/>
          <a:p>
            <a:pPr>
              <a:defRPr/>
            </a:pPr>
            <a:endParaRPr/>
          </a:p>
        </p:txBody>
      </p:sp>
    </p:spTree>
  </p:cSld>
</p:notes>
</file>

<file path=ppt/notesSlides/notesSlide12.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278533559" name="Slide Image Placeholder 1"/>
          <p:cNvSpPr>
            <a:spLocks noChangeAspect="1" noGrp="1" noRot="1"/>
          </p:cNvSpPr>
          <p:nvPr>
            <p:ph type="sldImg"/>
          </p:nvPr>
        </p:nvSpPr>
        <p:spPr bwMode="auto"/>
      </p:sp>
      <p:sp>
        <p:nvSpPr>
          <p:cNvPr id="1904583635" name="Notes Placeholder 2"/>
          <p:cNvSpPr>
            <a:spLocks noGrp="1"/>
          </p:cNvSpPr>
          <p:nvPr>
            <p:ph type="body" idx="1"/>
          </p:nvPr>
        </p:nvSpPr>
        <p:spPr bwMode="auto"/>
        <p:txBody>
          <a:bodyPr/>
          <a:lstStyle/>
          <a:p>
            <a:pPr>
              <a:defRPr/>
            </a:pPr>
            <a:r>
              <a:rPr/>
              <a:t>You will then be asked if you wish to Erase and Install the new firmware. We want to select Yes.</a:t>
            </a:r>
            <a:br>
              <a:rPr/>
            </a:br>
            <a:br>
              <a:rPr/>
            </a:br>
            <a:r>
              <a:rPr/>
              <a:t>Then the Chrome browser will ask for permission to connect to the device. If you are unsure which USB device it is then you can just unplug the LoRa device and plug it back in to see which one pops up again. Click “Connect” then click the “Erase Flash and Install” button.</a:t>
            </a:r>
            <a:endParaRPr/>
          </a:p>
        </p:txBody>
      </p:sp>
      <p:sp>
        <p:nvSpPr>
          <p:cNvPr id="1241733746" name="Slide Number Placeholder 3"/>
          <p:cNvSpPr>
            <a:spLocks noGrp="1"/>
          </p:cNvSpPr>
          <p:nvPr>
            <p:ph type="sldNum" sz="quarter" idx="10"/>
          </p:nvPr>
        </p:nvSpPr>
        <p:spPr bwMode="auto"/>
        <p:txBody>
          <a:bodyPr/>
          <a:lstStyle/>
          <a:p>
            <a:pPr>
              <a:defRPr/>
            </a:pPr>
            <a:endParaRPr/>
          </a:p>
        </p:txBody>
      </p:sp>
    </p:spTree>
  </p:cSld>
</p:notes>
</file>

<file path=ppt/notesSlides/notesSlide13.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865394887" name="Slide Image Placeholder 1"/>
          <p:cNvSpPr>
            <a:spLocks noChangeAspect="1" noGrp="1" noRot="1"/>
          </p:cNvSpPr>
          <p:nvPr>
            <p:ph type="sldImg"/>
          </p:nvPr>
        </p:nvSpPr>
        <p:spPr bwMode="auto"/>
      </p:sp>
      <p:sp>
        <p:nvSpPr>
          <p:cNvPr id="519178533" name="Notes Placeholder 2"/>
          <p:cNvSpPr>
            <a:spLocks noGrp="1"/>
          </p:cNvSpPr>
          <p:nvPr>
            <p:ph type="body" idx="1"/>
          </p:nvPr>
        </p:nvSpPr>
        <p:spPr bwMode="auto"/>
        <p:txBody>
          <a:bodyPr/>
          <a:lstStyle/>
          <a:p>
            <a:pPr>
              <a:defRPr/>
            </a:pPr>
            <a:r>
              <a:rPr lang="en-US" sz="1200" b="0" i="0" u="none" strike="noStrike" cap="none" spc="0">
                <a:solidFill>
                  <a:schemeClr val="tx1"/>
                </a:solidFill>
                <a:latin typeface="Arial"/>
                <a:ea typeface="Arial"/>
                <a:cs typeface="Arial"/>
              </a:rPr>
              <a:t>Now were done on the LoRa device side of things. You should now see a Meshtastic screen</a:t>
            </a:r>
            <a:r>
              <a:rPr/>
              <a:t> on the device with a connection code under the logo. We will use this to connect our phone with this radio.</a:t>
            </a:r>
            <a:endParaRPr/>
          </a:p>
        </p:txBody>
      </p:sp>
      <p:sp>
        <p:nvSpPr>
          <p:cNvPr id="272759914" name="Slide Number Placeholder 3"/>
          <p:cNvSpPr>
            <a:spLocks noGrp="1"/>
          </p:cNvSpPr>
          <p:nvPr>
            <p:ph type="sldNum" sz="quarter" idx="10"/>
          </p:nvPr>
        </p:nvSpPr>
        <p:spPr bwMode="auto"/>
        <p:txBody>
          <a:bodyPr/>
          <a:lstStyle/>
          <a:p>
            <a:pPr>
              <a:defRPr/>
            </a:pPr>
            <a:endParaRPr/>
          </a:p>
        </p:txBody>
      </p:sp>
    </p:spTree>
  </p:cSld>
</p:notes>
</file>

<file path=ppt/notesSlides/notesSlide14.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06843421" name="Slide Image Placeholder 1"/>
          <p:cNvSpPr>
            <a:spLocks noChangeAspect="1" noGrp="1" noRot="1"/>
          </p:cNvSpPr>
          <p:nvPr>
            <p:ph type="sldImg"/>
          </p:nvPr>
        </p:nvSpPr>
        <p:spPr bwMode="auto"/>
      </p:sp>
      <p:sp>
        <p:nvSpPr>
          <p:cNvPr id="228424709" name="Notes Placeholder 2"/>
          <p:cNvSpPr>
            <a:spLocks noGrp="1"/>
          </p:cNvSpPr>
          <p:nvPr>
            <p:ph type="body" idx="1"/>
          </p:nvPr>
        </p:nvSpPr>
        <p:spPr bwMode="auto"/>
        <p:txBody>
          <a:bodyPr/>
          <a:lstStyle/>
          <a:p>
            <a:pPr>
              <a:defRPr/>
            </a:pPr>
            <a:r>
              <a:rPr sz="1200" b="0" i="0" u="none">
                <a:solidFill>
                  <a:srgbClr val="000000"/>
                </a:solidFill>
                <a:latin typeface="Arial"/>
                <a:ea typeface="Times New Roman"/>
                <a:cs typeface="Arial"/>
              </a:rPr>
              <a:t>To connect your phone to your Meshtastic enabled radio we need to install the Meshtastic app on your Android or iPhone. </a:t>
            </a:r>
            <a:endParaRPr>
              <a:latin typeface="Arial"/>
              <a:cs typeface="Arial"/>
            </a:endParaRPr>
          </a:p>
          <a:p>
            <a:pPr>
              <a:defRPr/>
            </a:pPr>
            <a:br>
              <a:rPr>
                <a:latin typeface="Arial"/>
                <a:cs typeface="Arial"/>
              </a:rPr>
            </a:br>
            <a:r>
              <a:rPr>
                <a:latin typeface="Arial"/>
                <a:cs typeface="Arial"/>
              </a:rPr>
              <a:t>I’ll will start with the iPhone version of the app.</a:t>
            </a:r>
            <a:endParaRPr>
              <a:latin typeface="Arial"/>
              <a:cs typeface="Arial"/>
            </a:endParaRPr>
          </a:p>
          <a:p>
            <a:pPr>
              <a:defRPr/>
            </a:pPr>
            <a:endParaRPr>
              <a:latin typeface="Arial"/>
              <a:cs typeface="Arial"/>
            </a:endParaRPr>
          </a:p>
          <a:p>
            <a:pPr marL="217793" indent="-217793">
              <a:buAutoNum type="arabicPeriod"/>
              <a:defRPr/>
            </a:pPr>
            <a:r>
              <a:rPr sz="1200" b="0" i="0" u="none">
                <a:solidFill>
                  <a:srgbClr val="000000"/>
                </a:solidFill>
                <a:latin typeface="Arial"/>
                <a:ea typeface="Times New Roman"/>
                <a:cs typeface="Arial"/>
              </a:rPr>
              <a:t>Connect your LoRa device to your phone via Bluetooth using the Meshtastic app as well as the code you will find on the screen of your LoRa device.</a:t>
            </a:r>
            <a:br>
              <a:rPr sz="1200" b="0" i="0" u="none">
                <a:solidFill>
                  <a:srgbClr val="000000"/>
                </a:solidFill>
                <a:latin typeface="Arial"/>
                <a:ea typeface="Times New Roman"/>
                <a:cs typeface="Arial"/>
              </a:rPr>
            </a:br>
            <a:endParaRPr sz="1200" b="0" i="0" u="none">
              <a:solidFill>
                <a:srgbClr val="000000"/>
              </a:solidFill>
              <a:latin typeface="Arial"/>
              <a:cs typeface="Arial"/>
            </a:endParaRPr>
          </a:p>
          <a:p>
            <a:pPr marL="217793" indent="-217793">
              <a:buAutoNum type="arabicPeriod"/>
              <a:defRPr/>
            </a:pPr>
            <a:r>
              <a:rPr sz="1200" b="0" i="0" u="none">
                <a:solidFill>
                  <a:srgbClr val="000000"/>
                </a:solidFill>
                <a:latin typeface="Arial"/>
                <a:ea typeface="Times New Roman"/>
                <a:cs typeface="Arial"/>
              </a:rPr>
              <a:t>Set the LoRa Region to “United States”.</a:t>
            </a:r>
            <a:br>
              <a:rPr sz="1200" b="0" i="0" u="none">
                <a:solidFill>
                  <a:srgbClr val="000000"/>
                </a:solidFill>
                <a:latin typeface="Arial"/>
                <a:ea typeface="Times New Roman"/>
                <a:cs typeface="Arial"/>
              </a:rPr>
            </a:br>
            <a:endParaRPr sz="1200" b="0" i="0" u="none">
              <a:solidFill>
                <a:srgbClr val="000000"/>
              </a:solidFill>
              <a:latin typeface="Arial"/>
              <a:ea typeface="Times New Roman"/>
              <a:cs typeface="Arial"/>
            </a:endParaRPr>
          </a:p>
          <a:p>
            <a:pPr marL="217793" indent="-217793">
              <a:buAutoNum type="arabicPeriod"/>
              <a:defRPr/>
            </a:pPr>
            <a:r>
              <a:rPr sz="1200" b="0" i="0" u="none">
                <a:solidFill>
                  <a:srgbClr val="000000"/>
                </a:solidFill>
                <a:latin typeface="Arial"/>
                <a:ea typeface="Times New Roman"/>
                <a:cs typeface="Arial"/>
              </a:rPr>
              <a:t>Then you can setup the public and private channels. The default public channel is called “LongFast”. Its key is </a:t>
            </a:r>
            <a:r>
              <a:rPr sz="1200" b="1" i="0" u="none">
                <a:solidFill>
                  <a:srgbClr val="000000"/>
                </a:solidFill>
                <a:latin typeface="Arial"/>
                <a:ea typeface="Times New Roman"/>
                <a:cs typeface="Arial"/>
              </a:rPr>
              <a:t>AQ==</a:t>
            </a:r>
            <a:r>
              <a:rPr sz="1200" b="0" i="0" u="none">
                <a:solidFill>
                  <a:srgbClr val="000000"/>
                </a:solidFill>
                <a:latin typeface="Arial"/>
                <a:ea typeface="Times New Roman"/>
                <a:cs typeface="Arial"/>
              </a:rPr>
              <a:t> and is known to everyone</a:t>
            </a:r>
            <a:r>
              <a:rPr sz="1200" b="1" i="0" u="none">
                <a:solidFill>
                  <a:srgbClr val="000000"/>
                </a:solidFill>
                <a:latin typeface="Arial"/>
                <a:ea typeface="Times New Roman"/>
                <a:cs typeface="Arial"/>
              </a:rPr>
              <a:t>.</a:t>
            </a:r>
            <a:endParaRPr sz="1200" b="1" i="0" u="none">
              <a:solidFill>
                <a:srgbClr val="000000"/>
              </a:solidFill>
              <a:latin typeface="Arial"/>
              <a:ea typeface="Times New Roman"/>
              <a:cs typeface="Arial"/>
            </a:endParaRPr>
          </a:p>
          <a:p>
            <a:pPr>
              <a:defRPr/>
            </a:pPr>
            <a:br>
              <a:rPr sz="1200" b="1" i="0" u="none">
                <a:solidFill>
                  <a:srgbClr val="000000"/>
                </a:solidFill>
                <a:latin typeface="Arial"/>
                <a:ea typeface="Times New Roman"/>
                <a:cs typeface="Arial"/>
              </a:rPr>
            </a:br>
            <a:r>
              <a:rPr sz="1200" b="1" i="0" u="none">
                <a:solidFill>
                  <a:srgbClr val="000000"/>
                </a:solidFill>
                <a:latin typeface="Arial"/>
                <a:ea typeface="Times New Roman"/>
                <a:cs typeface="Arial"/>
              </a:rPr>
              <a:t>I will show how to easily connect to our Bitcoin Conference Channels later in the slides. And this presentation will be available for download.</a:t>
            </a:r>
            <a:endParaRPr>
              <a:latin typeface="Arial"/>
              <a:cs typeface="Arial"/>
            </a:endParaRPr>
          </a:p>
        </p:txBody>
      </p:sp>
      <p:sp>
        <p:nvSpPr>
          <p:cNvPr id="808379507" name="Slide Number Placeholder 3"/>
          <p:cNvSpPr>
            <a:spLocks noGrp="1"/>
          </p:cNvSpPr>
          <p:nvPr>
            <p:ph type="sldNum" sz="quarter" idx="10"/>
          </p:nvPr>
        </p:nvSpPr>
        <p:spPr bwMode="auto"/>
        <p:txBody>
          <a:bodyPr/>
          <a:lstStyle/>
          <a:p>
            <a:pPr>
              <a:defRPr/>
            </a:pPr>
            <a:endParaRPr/>
          </a:p>
        </p:txBody>
      </p:sp>
    </p:spTree>
  </p:cSld>
</p:notes>
</file>

<file path=ppt/notesSlides/notesSlide15.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902398295" name="Slide Image Placeholder 1"/>
          <p:cNvSpPr>
            <a:spLocks noChangeAspect="1" noGrp="1" noRot="1"/>
          </p:cNvSpPr>
          <p:nvPr>
            <p:ph type="sldImg"/>
          </p:nvPr>
        </p:nvSpPr>
        <p:spPr bwMode="auto"/>
      </p:sp>
      <p:sp>
        <p:nvSpPr>
          <p:cNvPr id="626562544" name="Notes Placeholder 2"/>
          <p:cNvSpPr>
            <a:spLocks noGrp="1"/>
          </p:cNvSpPr>
          <p:nvPr>
            <p:ph type="body" idx="1"/>
          </p:nvPr>
        </p:nvSpPr>
        <p:spPr bwMode="auto"/>
        <p:txBody>
          <a:bodyPr/>
          <a:lstStyle/>
          <a:p>
            <a:pPr>
              <a:defRPr/>
            </a:pPr>
            <a:r>
              <a:rPr sz="1200" b="0" i="0" u="none">
                <a:solidFill>
                  <a:srgbClr val="000000"/>
                </a:solidFill>
                <a:latin typeface="Arial"/>
                <a:cs typeface="Arial"/>
              </a:rPr>
              <a:t>Next lets walk through the Android setup since they are slightly different. </a:t>
            </a:r>
            <a:br>
              <a:rPr sz="1200" b="0" i="0" u="none">
                <a:solidFill>
                  <a:srgbClr val="000000"/>
                </a:solidFill>
                <a:latin typeface="Arial"/>
                <a:cs typeface="Arial"/>
              </a:rPr>
            </a:br>
            <a:endParaRPr sz="1200" b="0" i="0" u="none">
              <a:solidFill>
                <a:srgbClr val="000000"/>
              </a:solidFill>
              <a:latin typeface="Arial"/>
              <a:cs typeface="Arial"/>
            </a:endParaRPr>
          </a:p>
          <a:p>
            <a:pPr>
              <a:defRPr/>
            </a:pPr>
            <a:r>
              <a:rPr sz="1200" b="0" i="0" u="none">
                <a:solidFill>
                  <a:srgbClr val="000000"/>
                </a:solidFill>
                <a:latin typeface="Arial"/>
                <a:cs typeface="Arial"/>
              </a:rPr>
              <a:t>1. With the Meshtastic Device powered on, Click the + button to add the nearby Meshtastic Device using the code on the LoRa devices screen. </a:t>
            </a:r>
            <a:endParaRPr sz="1200" b="0" i="0" u="none">
              <a:solidFill>
                <a:srgbClr val="000000"/>
              </a:solidFill>
              <a:latin typeface="Arial"/>
              <a:cs typeface="Arial"/>
            </a:endParaRPr>
          </a:p>
          <a:p>
            <a:pPr>
              <a:defRPr/>
            </a:pPr>
            <a:endParaRPr sz="1200" b="0" i="0" u="none">
              <a:solidFill>
                <a:srgbClr val="000000"/>
              </a:solidFill>
              <a:latin typeface="Arial"/>
              <a:cs typeface="Arial"/>
            </a:endParaRPr>
          </a:p>
          <a:p>
            <a:pPr>
              <a:defRPr/>
            </a:pPr>
            <a:r>
              <a:rPr sz="1200" b="0" i="0" u="none">
                <a:solidFill>
                  <a:srgbClr val="000000"/>
                </a:solidFill>
                <a:latin typeface="Arial"/>
                <a:cs typeface="Arial"/>
              </a:rPr>
              <a:t>2. Change the Region to “US”.</a:t>
            </a:r>
            <a:br>
              <a:rPr sz="1200" b="0" i="0" u="none">
                <a:solidFill>
                  <a:srgbClr val="000000"/>
                </a:solidFill>
                <a:latin typeface="Arial"/>
                <a:cs typeface="Arial"/>
              </a:rPr>
            </a:br>
            <a:br>
              <a:rPr sz="1200" b="0" i="0" u="none">
                <a:solidFill>
                  <a:srgbClr val="000000"/>
                </a:solidFill>
                <a:latin typeface="Arial"/>
                <a:cs typeface="Arial"/>
              </a:rPr>
            </a:br>
            <a:r>
              <a:rPr sz="1200" b="0" i="0" u="none">
                <a:solidFill>
                  <a:srgbClr val="000000"/>
                </a:solidFill>
                <a:latin typeface="Arial"/>
                <a:cs typeface="Arial"/>
              </a:rPr>
              <a:t>3. Select the “Channel” tab and click on “Edit” to add your own private channels here.</a:t>
            </a:r>
            <a:br>
              <a:rPr sz="1200" b="0" i="0" u="none">
                <a:solidFill>
                  <a:srgbClr val="000000"/>
                </a:solidFill>
                <a:latin typeface="Arial"/>
                <a:cs typeface="Arial"/>
              </a:rPr>
            </a:br>
            <a:br>
              <a:rPr sz="1200" b="0" i="0" u="none">
                <a:solidFill>
                  <a:srgbClr val="000000"/>
                </a:solidFill>
                <a:latin typeface="Arial"/>
                <a:cs typeface="Arial"/>
              </a:rPr>
            </a:br>
            <a:r>
              <a:rPr sz="1200" b="0" i="0" u="none">
                <a:solidFill>
                  <a:srgbClr val="000000"/>
                </a:solidFill>
                <a:latin typeface="Arial"/>
                <a:cs typeface="Arial"/>
              </a:rPr>
              <a:t>4. Click on “Add Channel” and enter the Channel Details or Scan the QR code and have it set automatically. If you already have channels setup be sure to save the URL or QR code for restoration later before scanning the new QR code.</a:t>
            </a:r>
            <a:endParaRPr sz="1200" b="0" i="0" u="none">
              <a:solidFill>
                <a:srgbClr val="000000"/>
              </a:solidFill>
              <a:latin typeface="Arial"/>
              <a:cs typeface="Arial"/>
            </a:endParaRPr>
          </a:p>
        </p:txBody>
      </p:sp>
      <p:sp>
        <p:nvSpPr>
          <p:cNvPr id="1804768251" name="Slide Number Placeholder 3"/>
          <p:cNvSpPr>
            <a:spLocks noGrp="1"/>
          </p:cNvSpPr>
          <p:nvPr>
            <p:ph type="sldNum" sz="quarter" idx="10"/>
          </p:nvPr>
        </p:nvSpPr>
        <p:spPr bwMode="auto"/>
        <p:txBody>
          <a:bodyPr/>
          <a:lstStyle/>
          <a:p>
            <a:pPr>
              <a:defRPr/>
            </a:pPr>
            <a:endParaRPr/>
          </a:p>
        </p:txBody>
      </p:sp>
    </p:spTree>
  </p:cSld>
</p:notes>
</file>

<file path=ppt/notesSlides/notesSlide16.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r>
              <a:rPr/>
              <a:t>If you already have a Meshtastic Device, you can join our private Bitcoin Conference chat channels. Here is the information you will need to connect. Open the Meshtastic app, go to the Channels tab and scan the code. </a:t>
            </a:r>
            <a:br>
              <a:rPr/>
            </a:br>
            <a:br>
              <a:rPr/>
            </a:br>
            <a:r>
              <a:rPr/>
              <a:t>Again, </a:t>
            </a:r>
            <a:r>
              <a:rPr/>
              <a:t>If you already have some custom channels setup make sure to backup your configuration or save your Channel URL somewhere so you can restore them later before scanning this code. </a:t>
            </a:r>
            <a:endParaRPr/>
          </a:p>
        </p:txBody>
      </p:sp>
      <p:sp>
        <p:nvSpPr>
          <p:cNvPr id="4" name="Slide Number Placeholder 3"/>
          <p:cNvSpPr>
            <a:spLocks noGrp="1"/>
          </p:cNvSpPr>
          <p:nvPr>
            <p:ph type="sldNum" sz="quarter" idx="10"/>
          </p:nvPr>
        </p:nvSpPr>
        <p:spPr bwMode="auto"/>
        <p:txBody>
          <a:bodyPr/>
          <a:lstStyle/>
          <a:p>
            <a:pPr>
              <a:defRPr/>
            </a:pPr>
            <a:endParaRPr/>
          </a:p>
        </p:txBody>
      </p:sp>
    </p:spTree>
  </p:cSld>
</p:notes>
</file>

<file path=ppt/notesSlides/notesSlide17.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376258736" name="Slide Image Placeholder 1"/>
          <p:cNvSpPr>
            <a:spLocks noChangeAspect="1" noGrp="1" noRot="1"/>
          </p:cNvSpPr>
          <p:nvPr>
            <p:ph type="sldImg"/>
          </p:nvPr>
        </p:nvSpPr>
        <p:spPr bwMode="auto"/>
      </p:sp>
      <p:sp>
        <p:nvSpPr>
          <p:cNvPr id="612009486" name="Notes Placeholder 2"/>
          <p:cNvSpPr>
            <a:spLocks noGrp="1"/>
          </p:cNvSpPr>
          <p:nvPr>
            <p:ph type="body" idx="1"/>
          </p:nvPr>
        </p:nvSpPr>
        <p:spPr bwMode="auto"/>
        <p:txBody>
          <a:bodyPr/>
          <a:lstStyle/>
          <a:p>
            <a:pPr>
              <a:defRPr/>
            </a:pPr>
            <a:r>
              <a:rPr sz="1200" b="0" i="0" u="none">
                <a:solidFill>
                  <a:srgbClr val="000000"/>
                </a:solidFill>
                <a:latin typeface="Arial"/>
                <a:ea typeface="Times New Roman"/>
                <a:cs typeface="Arial"/>
              </a:rPr>
              <a:t>Ok, now we will take a deeper look at how Meshtastic works over LoRa to create a reliable communication network. The Meshtastic mesh broadcast algorithm includes four conceptual layers:</a:t>
            </a:r>
            <a:endParaRPr sz="1200" b="0" i="0" u="none">
              <a:solidFill>
                <a:srgbClr val="000000"/>
              </a:solidFill>
              <a:latin typeface="Arial"/>
              <a:cs typeface="Arial"/>
            </a:endParaRPr>
          </a:p>
          <a:p>
            <a:pPr>
              <a:defRPr/>
            </a:pPr>
            <a:endParaRPr>
              <a:latin typeface="Arial"/>
              <a:cs typeface="Arial"/>
            </a:endParaRPr>
          </a:p>
          <a:p>
            <a:pPr>
              <a:defRPr/>
            </a:pPr>
            <a:r>
              <a:rPr sz="1200" b="0" i="0" u="none">
                <a:solidFill>
                  <a:srgbClr val="000000"/>
                </a:solidFill>
                <a:latin typeface="Arial"/>
                <a:ea typeface="Times New Roman"/>
                <a:cs typeface="Arial"/>
              </a:rPr>
              <a:t>Layer 0: LoRa radio as the base of the network.</a:t>
            </a:r>
            <a:endParaRPr>
              <a:latin typeface="Arial"/>
              <a:cs typeface="Arial"/>
            </a:endParaRPr>
          </a:p>
          <a:p>
            <a:pPr>
              <a:defRPr/>
            </a:pPr>
            <a:endParaRPr>
              <a:latin typeface="Arial"/>
              <a:cs typeface="Arial"/>
            </a:endParaRPr>
          </a:p>
          <a:p>
            <a:pPr>
              <a:defRPr/>
            </a:pPr>
            <a:r>
              <a:rPr sz="1200" b="0" i="0" u="none">
                <a:solidFill>
                  <a:srgbClr val="000000"/>
                </a:solidFill>
                <a:latin typeface="Arial"/>
                <a:ea typeface="Times New Roman"/>
                <a:cs typeface="Arial"/>
              </a:rPr>
              <a:t>Layer 1: Unreliable Zero Hop Messaging</a:t>
            </a:r>
            <a:endParaRPr sz="1200" b="0" i="0" u="none">
              <a:solidFill>
                <a:srgbClr val="000000"/>
              </a:solidFill>
              <a:latin typeface="Arial"/>
              <a:ea typeface="Times New Roman"/>
              <a:cs typeface="Arial"/>
            </a:endParaRPr>
          </a:p>
          <a:p>
            <a:pPr>
              <a:defRPr/>
            </a:pPr>
            <a:endParaRPr sz="1200" b="0" i="0" u="none">
              <a:solidFill>
                <a:srgbClr val="000000"/>
              </a:solidFill>
              <a:latin typeface="Arial"/>
              <a:cs typeface="Arial"/>
            </a:endParaRPr>
          </a:p>
          <a:p>
            <a:pPr>
              <a:defRPr/>
            </a:pPr>
            <a:r>
              <a:rPr sz="1200" b="0" i="0" u="none">
                <a:solidFill>
                  <a:srgbClr val="000000"/>
                </a:solidFill>
                <a:latin typeface="Arial"/>
                <a:ea typeface="Times New Roman"/>
                <a:cs typeface="Arial"/>
              </a:rPr>
              <a:t>Layer 2:</a:t>
            </a:r>
            <a:r>
              <a:rPr>
                <a:latin typeface="Arial"/>
                <a:cs typeface="Arial"/>
              </a:rPr>
              <a:t> </a:t>
            </a:r>
            <a:r>
              <a:rPr sz="1200" b="0" i="0" u="none">
                <a:solidFill>
                  <a:srgbClr val="000000"/>
                </a:solidFill>
                <a:latin typeface="Arial"/>
                <a:ea typeface="Times New Roman"/>
                <a:cs typeface="Arial"/>
              </a:rPr>
              <a:t>Reliable Zero Hop Messaging</a:t>
            </a:r>
            <a:endParaRPr>
              <a:latin typeface="Arial"/>
              <a:cs typeface="Arial"/>
            </a:endParaRPr>
          </a:p>
          <a:p>
            <a:pPr>
              <a:defRPr/>
            </a:pPr>
            <a:endParaRPr>
              <a:latin typeface="Arial"/>
              <a:cs typeface="Arial"/>
            </a:endParaRPr>
          </a:p>
          <a:p>
            <a:pPr>
              <a:defRPr/>
            </a:pPr>
            <a:r>
              <a:rPr sz="1200" b="0" i="0" u="none">
                <a:solidFill>
                  <a:srgbClr val="000000"/>
                </a:solidFill>
                <a:latin typeface="Arial"/>
                <a:ea typeface="Times New Roman"/>
                <a:cs typeface="Arial"/>
              </a:rPr>
              <a:t>Layer 3: Naive Flooding for Multi-Hop Messaging</a:t>
            </a:r>
            <a:endParaRPr>
              <a:latin typeface="Arial"/>
              <a:cs typeface="Arial"/>
            </a:endParaRPr>
          </a:p>
          <a:p>
            <a:pPr>
              <a:defRPr/>
            </a:pPr>
            <a:endParaRPr>
              <a:latin typeface="Arial"/>
              <a:cs typeface="Arial"/>
            </a:endParaRPr>
          </a:p>
          <a:p>
            <a:pPr>
              <a:defRPr/>
            </a:pPr>
            <a:r>
              <a:rPr sz="1200" b="0" i="0" u="none">
                <a:solidFill>
                  <a:srgbClr val="000000"/>
                </a:solidFill>
                <a:latin typeface="Arial"/>
                <a:ea typeface="Times New Roman"/>
                <a:cs typeface="Arial"/>
              </a:rPr>
              <a:t>Each layer is crucial for ensuring reliable and efficient communication over the mesh network.</a:t>
            </a:r>
            <a:endParaRPr>
              <a:latin typeface="Arial"/>
              <a:cs typeface="Arial"/>
            </a:endParaRPr>
          </a:p>
        </p:txBody>
      </p:sp>
      <p:sp>
        <p:nvSpPr>
          <p:cNvPr id="1065691747" name="Slide Number Placeholder 3"/>
          <p:cNvSpPr>
            <a:spLocks noGrp="1"/>
          </p:cNvSpPr>
          <p:nvPr>
            <p:ph type="sldNum" sz="quarter" idx="10"/>
          </p:nvPr>
        </p:nvSpPr>
        <p:spPr bwMode="auto"/>
        <p:txBody>
          <a:bodyPr/>
          <a:lstStyle/>
          <a:p>
            <a:pPr>
              <a:defRPr/>
            </a:pPr>
            <a:endParaRPr/>
          </a:p>
        </p:txBody>
      </p:sp>
    </p:spTree>
  </p:cSld>
</p:notes>
</file>

<file path=ppt/notesSlides/notesSlide18.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285116073" name="Slide Image Placeholder 1"/>
          <p:cNvSpPr>
            <a:spLocks noChangeAspect="1" noGrp="1" noRot="1"/>
          </p:cNvSpPr>
          <p:nvPr>
            <p:ph type="sldImg"/>
          </p:nvPr>
        </p:nvSpPr>
        <p:spPr bwMode="auto"/>
      </p:sp>
      <p:sp>
        <p:nvSpPr>
          <p:cNvPr id="1067681480" name="Notes Placeholder 2"/>
          <p:cNvSpPr>
            <a:spLocks noGrp="1"/>
          </p:cNvSpPr>
          <p:nvPr>
            <p:ph type="body" idx="1"/>
          </p:nvPr>
        </p:nvSpPr>
        <p:spPr bwMode="auto"/>
        <p:txBody>
          <a:bodyPr/>
          <a:lstStyle/>
          <a:p>
            <a:pPr>
              <a:defRPr/>
            </a:pPr>
            <a:r>
              <a:rPr sz="1200" b="1" i="0" u="none">
                <a:solidFill>
                  <a:srgbClr val="000000"/>
                </a:solidFill>
                <a:latin typeface="Arial"/>
                <a:ea typeface="Times New Roman"/>
                <a:cs typeface="Arial"/>
              </a:rPr>
              <a:t>Layer 0</a:t>
            </a:r>
            <a:r>
              <a:rPr sz="1200" b="0" i="0" u="none">
                <a:solidFill>
                  <a:srgbClr val="000000"/>
                </a:solidFill>
                <a:latin typeface="Arial"/>
                <a:ea typeface="Times New Roman"/>
                <a:cs typeface="Arial"/>
              </a:rPr>
              <a:t> is the LoRa Radio, which handles the conversion of data into the chirp LoRa symbols. This layer forms the foundation of Meshtastic communication.</a:t>
            </a:r>
            <a:endParaRPr>
              <a:latin typeface="Arial"/>
              <a:cs typeface="Arial"/>
            </a:endParaRPr>
          </a:p>
        </p:txBody>
      </p:sp>
      <p:sp>
        <p:nvSpPr>
          <p:cNvPr id="1806160433" name="Slide Number Placeholder 3"/>
          <p:cNvSpPr>
            <a:spLocks noGrp="1"/>
          </p:cNvSpPr>
          <p:nvPr>
            <p:ph type="sldNum" sz="quarter" idx="10"/>
          </p:nvPr>
        </p:nvSpPr>
        <p:spPr bwMode="auto"/>
        <p:txBody>
          <a:bodyPr/>
          <a:lstStyle/>
          <a:p>
            <a:pPr>
              <a:defRPr/>
            </a:pPr>
            <a:endParaRPr/>
          </a:p>
        </p:txBody>
      </p:sp>
    </p:spTree>
  </p:cSld>
</p:notes>
</file>

<file path=ppt/notesSlides/notesSlide19.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371668283" name="Slide Image Placeholder 1"/>
          <p:cNvSpPr>
            <a:spLocks noChangeAspect="1" noGrp="1" noRot="1"/>
          </p:cNvSpPr>
          <p:nvPr>
            <p:ph type="sldImg"/>
          </p:nvPr>
        </p:nvSpPr>
        <p:spPr bwMode="auto"/>
      </p:sp>
      <p:sp>
        <p:nvSpPr>
          <p:cNvPr id="1601240457" name="Notes Placeholder 2"/>
          <p:cNvSpPr>
            <a:spLocks noGrp="1"/>
          </p:cNvSpPr>
          <p:nvPr>
            <p:ph type="body" idx="1"/>
          </p:nvPr>
        </p:nvSpPr>
        <p:spPr bwMode="auto"/>
        <p:txBody>
          <a:bodyPr/>
          <a:lstStyle/>
          <a:p>
            <a:pPr>
              <a:defRPr/>
            </a:pPr>
            <a:r>
              <a:rPr sz="1200" b="1" i="0" u="none">
                <a:solidFill>
                  <a:srgbClr val="000000"/>
                </a:solidFill>
                <a:latin typeface="Arial"/>
                <a:ea typeface="Times New Roman"/>
                <a:cs typeface="Arial"/>
              </a:rPr>
              <a:t>Layer 1</a:t>
            </a:r>
            <a:r>
              <a:rPr sz="1200" b="0" i="0" u="none">
                <a:solidFill>
                  <a:srgbClr val="000000"/>
                </a:solidFill>
                <a:latin typeface="Arial"/>
                <a:ea typeface="Times New Roman"/>
                <a:cs typeface="Arial"/>
              </a:rPr>
              <a:t> handles Unreliable Zero Hop Messaging, which includes conventional LoRa packet transmission from one node to another. Packets are equipped with identification data, followed by encrypted payload data. Nodes perform checks at this stage before transmitting to avoid signal collisions.</a:t>
            </a:r>
            <a:endParaRPr>
              <a:latin typeface="Arial"/>
              <a:cs typeface="Arial"/>
            </a:endParaRPr>
          </a:p>
        </p:txBody>
      </p:sp>
      <p:sp>
        <p:nvSpPr>
          <p:cNvPr id="776039077" name="Slide Number Placeholder 3"/>
          <p:cNvSpPr>
            <a:spLocks noGrp="1"/>
          </p:cNvSpPr>
          <p:nvPr>
            <p:ph type="sldNum" sz="quarter" idx="10"/>
          </p:nvPr>
        </p:nvSpPr>
        <p:spPr bwMode="auto"/>
        <p:txBody>
          <a:bodyPr/>
          <a:lstStyle/>
          <a:p>
            <a:pPr>
              <a:defRPr/>
            </a:pPr>
            <a:endParaRPr/>
          </a:p>
        </p:txBody>
      </p:sp>
    </p:spTree>
  </p:cSld>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513902891" name="Slide Image Placeholder 1"/>
          <p:cNvSpPr>
            <a:spLocks noChangeAspect="1" noGrp="1" noRot="1"/>
          </p:cNvSpPr>
          <p:nvPr>
            <p:ph type="sldImg"/>
          </p:nvPr>
        </p:nvSpPr>
        <p:spPr bwMode="auto"/>
      </p:sp>
      <p:sp>
        <p:nvSpPr>
          <p:cNvPr id="704777520" name="Notes Placeholder 2"/>
          <p:cNvSpPr>
            <a:spLocks noGrp="1"/>
          </p:cNvSpPr>
          <p:nvPr>
            <p:ph type="body" idx="1"/>
          </p:nvPr>
        </p:nvSpPr>
        <p:spPr bwMode="auto"/>
        <p:txBody>
          <a:bodyPr/>
          <a:lstStyle/>
          <a:p>
            <a:pPr>
              <a:defRPr/>
            </a:pPr>
            <a:r>
              <a:rPr sz="1200" b="0" i="0" u="none">
                <a:solidFill>
                  <a:srgbClr val="000000"/>
                </a:solidFill>
                <a:latin typeface="Arial"/>
                <a:ea typeface="Times New Roman"/>
                <a:cs typeface="Arial"/>
              </a:rPr>
              <a:t>Before we keep going, there are two key points to cover:</a:t>
            </a:r>
            <a:endParaRPr>
              <a:latin typeface="Arial"/>
              <a:cs typeface="Arial"/>
            </a:endParaRPr>
          </a:p>
          <a:p>
            <a:pPr>
              <a:defRPr/>
            </a:pPr>
            <a:endParaRPr>
              <a:latin typeface="Arial"/>
              <a:cs typeface="Arial"/>
            </a:endParaRPr>
          </a:p>
          <a:p>
            <a:pPr>
              <a:defRPr/>
            </a:pPr>
            <a:r>
              <a:rPr sz="1200" b="1" i="0" u="none">
                <a:solidFill>
                  <a:srgbClr val="000000"/>
                </a:solidFill>
                <a:latin typeface="Arial"/>
                <a:ea typeface="Times New Roman"/>
                <a:cs typeface="Arial"/>
              </a:rPr>
              <a:t>LoRa</a:t>
            </a:r>
            <a:r>
              <a:rPr>
                <a:latin typeface="Arial"/>
                <a:cs typeface="Arial"/>
              </a:rPr>
              <a:t> </a:t>
            </a:r>
            <a:r>
              <a:rPr sz="1200" b="0" i="0" u="none">
                <a:solidFill>
                  <a:srgbClr val="000000"/>
                </a:solidFill>
                <a:latin typeface="Arial"/>
                <a:ea typeface="Times New Roman"/>
                <a:cs typeface="Arial"/>
              </a:rPr>
              <a:t>is a cost-effective, low-powered mesh radio network designed for text data transmission over long distances without relying on cellular or WiFi signals.</a:t>
            </a:r>
            <a:endParaRPr>
              <a:latin typeface="Arial"/>
              <a:cs typeface="Arial"/>
            </a:endParaRPr>
          </a:p>
          <a:p>
            <a:pPr>
              <a:defRPr/>
            </a:pPr>
            <a:endParaRPr>
              <a:latin typeface="Arial"/>
              <a:cs typeface="Arial"/>
            </a:endParaRPr>
          </a:p>
          <a:p>
            <a:pPr>
              <a:defRPr/>
            </a:pPr>
            <a:r>
              <a:rPr sz="1200" b="1" i="0" u="none">
                <a:solidFill>
                  <a:srgbClr val="000000"/>
                </a:solidFill>
                <a:latin typeface="Arial"/>
                <a:ea typeface="Times New Roman"/>
                <a:cs typeface="Arial"/>
              </a:rPr>
              <a:t>Meshtastic </a:t>
            </a:r>
            <a:r>
              <a:rPr sz="1200" b="0" i="0" u="none">
                <a:solidFill>
                  <a:srgbClr val="000000"/>
                </a:solidFill>
                <a:latin typeface="Arial"/>
                <a:ea typeface="Times New Roman"/>
                <a:cs typeface="Arial"/>
              </a:rPr>
              <a:t>combines radio firmware with an open-source app to enable communication over the LoRa mesh. This allows for seamless and encrypted communication across the network.</a:t>
            </a:r>
            <a:endParaRPr>
              <a:latin typeface="Arial"/>
              <a:cs typeface="Arial"/>
            </a:endParaRPr>
          </a:p>
        </p:txBody>
      </p:sp>
      <p:sp>
        <p:nvSpPr>
          <p:cNvPr id="291093133" name="Slide Number Placeholder 3"/>
          <p:cNvSpPr>
            <a:spLocks noGrp="1"/>
          </p:cNvSpPr>
          <p:nvPr>
            <p:ph type="sldNum" sz="quarter" idx="10"/>
          </p:nvPr>
        </p:nvSpPr>
        <p:spPr bwMode="auto"/>
        <p:txBody>
          <a:bodyPr/>
          <a:lstStyle/>
          <a:p>
            <a:pPr>
              <a:defRPr/>
            </a:pPr>
            <a:endParaRPr/>
          </a:p>
        </p:txBody>
      </p:sp>
    </p:spTree>
  </p:cSld>
</p:notes>
</file>

<file path=ppt/notesSlides/notesSlide20.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444737912" name="Slide Image Placeholder 1"/>
          <p:cNvSpPr>
            <a:spLocks noChangeAspect="1" noGrp="1" noRot="1"/>
          </p:cNvSpPr>
          <p:nvPr>
            <p:ph type="sldImg"/>
          </p:nvPr>
        </p:nvSpPr>
        <p:spPr bwMode="auto"/>
      </p:sp>
      <p:sp>
        <p:nvSpPr>
          <p:cNvPr id="1694824032" name="Notes Placeholder 2"/>
          <p:cNvSpPr>
            <a:spLocks noGrp="1"/>
          </p:cNvSpPr>
          <p:nvPr>
            <p:ph type="body" idx="1"/>
          </p:nvPr>
        </p:nvSpPr>
        <p:spPr bwMode="auto"/>
        <p:txBody>
          <a:bodyPr/>
          <a:lstStyle/>
          <a:p>
            <a:pPr>
              <a:defRPr/>
            </a:pPr>
            <a:r>
              <a:rPr sz="1200" b="1" i="0" u="none">
                <a:solidFill>
                  <a:srgbClr val="000000"/>
                </a:solidFill>
                <a:latin typeface="Arial"/>
                <a:ea typeface="Times New Roman"/>
                <a:cs typeface="Arial"/>
              </a:rPr>
              <a:t>Layer 2</a:t>
            </a:r>
            <a:r>
              <a:rPr sz="1200" b="0" i="0" u="none">
                <a:solidFill>
                  <a:srgbClr val="000000"/>
                </a:solidFill>
                <a:latin typeface="Arial"/>
                <a:ea typeface="Times New Roman"/>
                <a:cs typeface="Arial"/>
              </a:rPr>
              <a:t> adds reliability to the messaging process by sending what is called a “</a:t>
            </a:r>
            <a:r>
              <a:rPr sz="1200" b="1" i="0" u="none">
                <a:solidFill>
                  <a:srgbClr val="000000"/>
                </a:solidFill>
                <a:latin typeface="Arial"/>
                <a:ea typeface="Times New Roman"/>
                <a:cs typeface="Arial"/>
              </a:rPr>
              <a:t>WantAck</a:t>
            </a:r>
            <a:r>
              <a:rPr sz="1200" b="0" i="0" u="none">
                <a:solidFill>
                  <a:srgbClr val="000000"/>
                </a:solidFill>
                <a:latin typeface="Arial"/>
                <a:ea typeface="Times New Roman"/>
                <a:cs typeface="Arial"/>
              </a:rPr>
              <a:t>” flag. This is a request for the receiver to </a:t>
            </a:r>
            <a:r>
              <a:rPr lang="en-US" sz="1200" b="0" i="0" u="none" strike="noStrike" cap="none" spc="0">
                <a:solidFill>
                  <a:srgbClr val="000000"/>
                </a:solidFill>
                <a:latin typeface="Arial"/>
                <a:ea typeface="Times New Roman"/>
                <a:cs typeface="Arial"/>
              </a:rPr>
              <a:t>acknowledge</a:t>
            </a:r>
            <a:r>
              <a:rPr sz="1200" b="0" i="0" u="none">
                <a:solidFill>
                  <a:srgbClr val="000000"/>
                </a:solidFill>
                <a:latin typeface="Arial"/>
                <a:ea typeface="Times New Roman"/>
                <a:cs typeface="Arial"/>
              </a:rPr>
              <a:t> delivery of the message from the sender. Broadcasting Nodes listen for these acknowledgments or “</a:t>
            </a:r>
            <a:r>
              <a:rPr sz="1200" b="1" i="0" u="none">
                <a:solidFill>
                  <a:srgbClr val="000000"/>
                </a:solidFill>
                <a:latin typeface="Arial"/>
                <a:ea typeface="Times New Roman"/>
                <a:cs typeface="Arial"/>
              </a:rPr>
              <a:t>ACKs</a:t>
            </a:r>
            <a:r>
              <a:rPr sz="1200" b="0" i="0" u="none">
                <a:solidFill>
                  <a:srgbClr val="000000"/>
                </a:solidFill>
                <a:latin typeface="Arial"/>
                <a:ea typeface="Times New Roman"/>
                <a:cs typeface="Arial"/>
              </a:rPr>
              <a:t>”. If no “ACK” is received, then the packet is retransmitted up to three times to ensure delivery.</a:t>
            </a:r>
            <a:endParaRPr>
              <a:latin typeface="Arial"/>
              <a:cs typeface="Arial"/>
            </a:endParaRPr>
          </a:p>
        </p:txBody>
      </p:sp>
      <p:sp>
        <p:nvSpPr>
          <p:cNvPr id="1832029031" name="Slide Number Placeholder 3"/>
          <p:cNvSpPr>
            <a:spLocks noGrp="1"/>
          </p:cNvSpPr>
          <p:nvPr>
            <p:ph type="sldNum" sz="quarter" idx="10"/>
          </p:nvPr>
        </p:nvSpPr>
        <p:spPr bwMode="auto"/>
        <p:txBody>
          <a:bodyPr/>
          <a:lstStyle/>
          <a:p>
            <a:pPr>
              <a:defRPr/>
            </a:pPr>
            <a:endParaRPr/>
          </a:p>
        </p:txBody>
      </p:sp>
    </p:spTree>
  </p:cSld>
</p:notes>
</file>

<file path=ppt/notesSlides/notesSlide21.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959899150" name="Slide Image Placeholder 1"/>
          <p:cNvSpPr>
            <a:spLocks noChangeAspect="1" noGrp="1" noRot="1"/>
          </p:cNvSpPr>
          <p:nvPr>
            <p:ph type="sldImg"/>
          </p:nvPr>
        </p:nvSpPr>
        <p:spPr bwMode="auto"/>
      </p:sp>
      <p:sp>
        <p:nvSpPr>
          <p:cNvPr id="997349509" name="Notes Placeholder 2"/>
          <p:cNvSpPr>
            <a:spLocks noGrp="1"/>
          </p:cNvSpPr>
          <p:nvPr>
            <p:ph type="body" idx="1"/>
          </p:nvPr>
        </p:nvSpPr>
        <p:spPr bwMode="auto"/>
        <p:txBody>
          <a:bodyPr/>
          <a:lstStyle/>
          <a:p>
            <a:pPr>
              <a:defRPr/>
            </a:pPr>
            <a:r>
              <a:rPr sz="1200" b="1" i="0" u="none">
                <a:solidFill>
                  <a:srgbClr val="000000"/>
                </a:solidFill>
                <a:latin typeface="Arial"/>
                <a:ea typeface="Times New Roman"/>
                <a:cs typeface="Arial"/>
              </a:rPr>
              <a:t>Layer 3</a:t>
            </a:r>
            <a:r>
              <a:rPr sz="1200" b="0" i="0" u="none">
                <a:solidFill>
                  <a:srgbClr val="000000"/>
                </a:solidFill>
                <a:latin typeface="Arial"/>
                <a:ea typeface="Times New Roman"/>
                <a:cs typeface="Arial"/>
              </a:rPr>
              <a:t> uses flooding to propagate messages across the network. Nodes reduce the </a:t>
            </a:r>
            <a:r>
              <a:rPr sz="1200" b="1" i="0" u="none">
                <a:solidFill>
                  <a:srgbClr val="000000"/>
                </a:solidFill>
                <a:latin typeface="Arial"/>
                <a:ea typeface="Times New Roman"/>
                <a:cs typeface="Arial"/>
              </a:rPr>
              <a:t>HopLimit</a:t>
            </a:r>
            <a:r>
              <a:rPr sz="1200" b="0" i="0" u="none">
                <a:solidFill>
                  <a:srgbClr val="000000"/>
                </a:solidFill>
                <a:latin typeface="Arial"/>
                <a:ea typeface="Times New Roman"/>
                <a:cs typeface="Arial"/>
              </a:rPr>
              <a:t> and retransmit the message if needed. Nodes further away with lower </a:t>
            </a:r>
            <a:r>
              <a:rPr sz="1200" b="1" i="0" u="none">
                <a:solidFill>
                  <a:srgbClr val="000000"/>
                </a:solidFill>
                <a:latin typeface="Arial"/>
                <a:ea typeface="Times New Roman"/>
                <a:cs typeface="Arial"/>
              </a:rPr>
              <a:t>Signal-to-Noise Ratio</a:t>
            </a:r>
            <a:r>
              <a:rPr sz="1200" b="0" i="0" u="none">
                <a:solidFill>
                  <a:srgbClr val="000000"/>
                </a:solidFill>
                <a:latin typeface="Arial"/>
                <a:ea typeface="Times New Roman"/>
                <a:cs typeface="Arial"/>
              </a:rPr>
              <a:t> (SNR) rebroadcast first to extend the message range.</a:t>
            </a:r>
            <a:endParaRPr>
              <a:latin typeface="Arial"/>
              <a:cs typeface="Arial"/>
            </a:endParaRPr>
          </a:p>
        </p:txBody>
      </p:sp>
      <p:sp>
        <p:nvSpPr>
          <p:cNvPr id="96261553" name="Slide Number Placeholder 3"/>
          <p:cNvSpPr>
            <a:spLocks noGrp="1"/>
          </p:cNvSpPr>
          <p:nvPr>
            <p:ph type="sldNum" sz="quarter" idx="10"/>
          </p:nvPr>
        </p:nvSpPr>
        <p:spPr bwMode="auto"/>
        <p:txBody>
          <a:bodyPr/>
          <a:lstStyle/>
          <a:p>
            <a:pPr>
              <a:defRPr/>
            </a:pPr>
            <a:endParaRPr/>
          </a:p>
        </p:txBody>
      </p:sp>
    </p:spTree>
  </p:cSld>
</p:notes>
</file>

<file path=ppt/notesSlides/notesSlide22.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082012070" name="Slide Image Placeholder 1"/>
          <p:cNvSpPr>
            <a:spLocks noChangeAspect="1" noGrp="1" noRot="1"/>
          </p:cNvSpPr>
          <p:nvPr>
            <p:ph type="sldImg"/>
          </p:nvPr>
        </p:nvSpPr>
        <p:spPr bwMode="auto"/>
      </p:sp>
      <p:sp>
        <p:nvSpPr>
          <p:cNvPr id="1903158460" name="Notes Placeholder 2"/>
          <p:cNvSpPr>
            <a:spLocks noGrp="1"/>
          </p:cNvSpPr>
          <p:nvPr>
            <p:ph type="body" idx="1"/>
          </p:nvPr>
        </p:nvSpPr>
        <p:spPr bwMode="auto"/>
        <p:txBody>
          <a:bodyPr/>
          <a:lstStyle/>
          <a:p>
            <a:pPr>
              <a:defRPr/>
            </a:pPr>
            <a:r>
              <a:rPr sz="1200" b="0" i="0" u="none">
                <a:solidFill>
                  <a:srgbClr val="000000"/>
                </a:solidFill>
                <a:latin typeface="Arial"/>
                <a:ea typeface="Times New Roman"/>
                <a:cs typeface="Arial"/>
              </a:rPr>
              <a:t>For optimal performance, Meshtastic devices, also known as nodes, should be placed in locations with a clear line of sight to each other. Obstructions such as hills and buildings can reduce the range of these nodes and increase the need for more nodes in the area to maintain reliable communications.</a:t>
            </a:r>
            <a:endParaRPr>
              <a:latin typeface="Arial"/>
              <a:cs typeface="Arial"/>
            </a:endParaRPr>
          </a:p>
          <a:p>
            <a:pPr>
              <a:defRPr/>
            </a:pPr>
            <a:endParaRPr>
              <a:latin typeface="Arial"/>
              <a:cs typeface="Arial"/>
            </a:endParaRPr>
          </a:p>
          <a:p>
            <a:pPr>
              <a:defRPr/>
            </a:pPr>
            <a:r>
              <a:rPr sz="1200" b="0" i="0" u="none">
                <a:solidFill>
                  <a:srgbClr val="000000"/>
                </a:solidFill>
                <a:latin typeface="Arial"/>
                <a:ea typeface="Times New Roman"/>
                <a:cs typeface="Arial"/>
              </a:rPr>
              <a:t>A “node” in this context refers to any device in the network that can send, receive, or relay messages.</a:t>
            </a:r>
            <a:endParaRPr>
              <a:latin typeface="Arial"/>
              <a:cs typeface="Arial"/>
            </a:endParaRPr>
          </a:p>
        </p:txBody>
      </p:sp>
      <p:sp>
        <p:nvSpPr>
          <p:cNvPr id="1650657725" name="Slide Number Placeholder 3"/>
          <p:cNvSpPr>
            <a:spLocks noGrp="1"/>
          </p:cNvSpPr>
          <p:nvPr>
            <p:ph type="sldNum" sz="quarter" idx="10"/>
          </p:nvPr>
        </p:nvSpPr>
        <p:spPr bwMode="auto"/>
        <p:txBody>
          <a:bodyPr/>
          <a:lstStyle/>
          <a:p>
            <a:pPr>
              <a:defRPr/>
            </a:pPr>
            <a:endParaRPr/>
          </a:p>
        </p:txBody>
      </p:sp>
    </p:spTree>
  </p:cSld>
</p:notes>
</file>

<file path=ppt/notesSlides/notesSlide23.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436038152" name="Slide Image Placeholder 1"/>
          <p:cNvSpPr>
            <a:spLocks noChangeAspect="1" noGrp="1" noRot="1"/>
          </p:cNvSpPr>
          <p:nvPr>
            <p:ph type="sldImg"/>
          </p:nvPr>
        </p:nvSpPr>
        <p:spPr bwMode="auto"/>
      </p:sp>
      <p:sp>
        <p:nvSpPr>
          <p:cNvPr id="1762465957" name="Notes Placeholder 2"/>
          <p:cNvSpPr>
            <a:spLocks noGrp="1"/>
          </p:cNvSpPr>
          <p:nvPr>
            <p:ph type="body" idx="1"/>
          </p:nvPr>
        </p:nvSpPr>
        <p:spPr bwMode="auto"/>
        <p:txBody>
          <a:bodyPr/>
          <a:lstStyle/>
          <a:p>
            <a:pPr>
              <a:defRPr/>
            </a:pPr>
            <a:r>
              <a:rPr/>
              <a:t>Here is an example of a well placed node at the top of this hill. This node is able to relay the messages and expand the networks reach. </a:t>
            </a:r>
            <a:endParaRPr/>
          </a:p>
        </p:txBody>
      </p:sp>
      <p:sp>
        <p:nvSpPr>
          <p:cNvPr id="1147497100" name="Slide Number Placeholder 3"/>
          <p:cNvSpPr>
            <a:spLocks noGrp="1"/>
          </p:cNvSpPr>
          <p:nvPr>
            <p:ph type="sldNum" sz="quarter" idx="10"/>
          </p:nvPr>
        </p:nvSpPr>
        <p:spPr bwMode="auto"/>
        <p:txBody>
          <a:bodyPr/>
          <a:lstStyle/>
          <a:p>
            <a:pPr>
              <a:defRPr/>
            </a:pPr>
            <a:endParaRPr/>
          </a:p>
        </p:txBody>
      </p:sp>
    </p:spTree>
  </p:cSld>
</p:notes>
</file>

<file path=ppt/notesSlides/notesSlide24.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807891278" name="Slide Image Placeholder 1"/>
          <p:cNvSpPr>
            <a:spLocks noChangeAspect="1" noGrp="1" noRot="1"/>
          </p:cNvSpPr>
          <p:nvPr>
            <p:ph type="sldImg"/>
          </p:nvPr>
        </p:nvSpPr>
        <p:spPr bwMode="auto"/>
      </p:sp>
      <p:sp>
        <p:nvSpPr>
          <p:cNvPr id="988170058" name="Notes Placeholder 2"/>
          <p:cNvSpPr>
            <a:spLocks noGrp="1"/>
          </p:cNvSpPr>
          <p:nvPr>
            <p:ph type="body" idx="1"/>
          </p:nvPr>
        </p:nvSpPr>
        <p:spPr bwMode="auto"/>
        <p:txBody>
          <a:bodyPr/>
          <a:lstStyle/>
          <a:p>
            <a:pPr>
              <a:defRPr/>
            </a:pPr>
            <a:r>
              <a:rPr lang="en-US" sz="1200" b="0" i="0" u="none" strike="noStrike" cap="none" spc="0">
                <a:solidFill>
                  <a:schemeClr val="tx1"/>
                </a:solidFill>
                <a:latin typeface="Arial"/>
                <a:ea typeface="Arial"/>
                <a:cs typeface="Arial"/>
              </a:rPr>
              <a:t>Let's talk about Meshtastic and encryption one more time. Here we will look at how keep communications secure for yourself and those in your channels.</a:t>
            </a:r>
            <a:endParaRPr sz="1200" b="0" i="0" u="none" strike="noStrike" cap="none" spc="0">
              <a:solidFill>
                <a:schemeClr val="tx1"/>
              </a:solidFill>
              <a:latin typeface="Arial"/>
              <a:cs typeface="Arial"/>
            </a:endParaRPr>
          </a:p>
          <a:p>
            <a:pPr>
              <a:defRPr/>
            </a:pPr>
            <a:endParaRPr sz="1200" b="0" i="0" u="none" strike="noStrike" cap="none" spc="0">
              <a:solidFill>
                <a:schemeClr val="tx1"/>
              </a:solidFill>
              <a:latin typeface="Arial"/>
              <a:cs typeface="Arial"/>
            </a:endParaRPr>
          </a:p>
          <a:p>
            <a:pPr>
              <a:defRPr/>
            </a:pPr>
            <a:r>
              <a:rPr lang="en-US" sz="1200" b="0" i="0" u="none" strike="noStrike" cap="none" spc="0">
                <a:solidFill>
                  <a:schemeClr val="tx1"/>
                </a:solidFill>
                <a:latin typeface="Arial"/>
                <a:ea typeface="Arial"/>
                <a:cs typeface="Arial"/>
              </a:rPr>
              <a:t>Meshtastic uses strong AES256 encryption to secure your messages, ensuring they remain private.</a:t>
            </a:r>
            <a:endParaRPr sz="1200" b="0" i="0" u="none" strike="noStrike" cap="none" spc="0">
              <a:solidFill>
                <a:schemeClr val="tx1"/>
              </a:solidFill>
              <a:latin typeface="Arial"/>
              <a:cs typeface="Arial"/>
            </a:endParaRPr>
          </a:p>
          <a:p>
            <a:pPr>
              <a:defRPr/>
            </a:pPr>
            <a:endParaRPr sz="1200" b="0" i="0" u="none" strike="noStrike" cap="none" spc="0">
              <a:solidFill>
                <a:schemeClr val="tx1"/>
              </a:solidFill>
              <a:latin typeface="Arial"/>
              <a:cs typeface="Arial"/>
            </a:endParaRPr>
          </a:p>
          <a:p>
            <a:pPr>
              <a:defRPr/>
            </a:pPr>
            <a:r>
              <a:rPr lang="en-US" sz="1200" b="0" i="0" u="none" strike="noStrike" cap="none" spc="0">
                <a:solidFill>
                  <a:schemeClr val="tx1"/>
                </a:solidFill>
                <a:latin typeface="Arial"/>
                <a:ea typeface="Arial"/>
                <a:cs typeface="Arial"/>
              </a:rPr>
              <a:t>Each channel has its own unique key. By default, there’s a simple key everyone knows which is </a:t>
            </a:r>
            <a:r>
              <a:rPr lang="en-US" sz="1200" b="1" i="0" u="none" strike="noStrike" cap="none" spc="0">
                <a:solidFill>
                  <a:schemeClr val="tx1"/>
                </a:solidFill>
                <a:latin typeface="Arial"/>
                <a:ea typeface="Arial"/>
                <a:cs typeface="Arial"/>
              </a:rPr>
              <a:t>AQ==</a:t>
            </a:r>
            <a:r>
              <a:rPr lang="en-US" sz="1200" b="0" i="0" u="none" strike="noStrike" cap="none" spc="0">
                <a:solidFill>
                  <a:schemeClr val="tx1"/>
                </a:solidFill>
                <a:latin typeface="Arial"/>
                <a:ea typeface="Arial"/>
                <a:cs typeface="Arial"/>
              </a:rPr>
              <a:t> for the default LongFast channel. For better security on our Bitcoin Conference Channels, we </a:t>
            </a:r>
            <a:r>
              <a:rPr lang="en-US" sz="1200" b="0" i="0" u="none" strike="noStrike" cap="none" spc="0">
                <a:solidFill>
                  <a:schemeClr val="tx1"/>
                </a:solidFill>
                <a:latin typeface="Arial"/>
                <a:ea typeface="Arial"/>
                <a:cs typeface="Arial"/>
              </a:rPr>
              <a:t>set up the channels with a unique key and have shared it with everyone here outside the mesh.</a:t>
            </a:r>
            <a:r>
              <a:rPr lang="en-US" sz="1200" b="0" i="0" u="none" strike="noStrike" cap="none" spc="0">
                <a:solidFill>
                  <a:schemeClr val="tx1"/>
                </a:solidFill>
                <a:latin typeface="Arial"/>
                <a:ea typeface="Arial"/>
                <a:cs typeface="Arial"/>
              </a:rPr>
              <a:t> </a:t>
            </a:r>
            <a:br>
              <a:rPr lang="en-US" sz="1200" b="0" i="0" u="none" strike="noStrike" cap="none" spc="0">
                <a:solidFill>
                  <a:schemeClr val="tx1"/>
                </a:solidFill>
                <a:latin typeface="Arial"/>
                <a:ea typeface="Arial"/>
                <a:cs typeface="Arial"/>
              </a:rPr>
            </a:br>
            <a:br>
              <a:rPr lang="en-US" sz="1200" b="0" i="0" u="none" strike="noStrike" cap="none" spc="0">
                <a:solidFill>
                  <a:schemeClr val="tx1"/>
                </a:solidFill>
                <a:latin typeface="Arial"/>
                <a:ea typeface="Arial"/>
                <a:cs typeface="Arial"/>
              </a:rPr>
            </a:br>
            <a:r>
              <a:rPr lang="en-US" sz="1200" b="0" i="0" u="none" strike="noStrike" cap="none" spc="0">
                <a:solidFill>
                  <a:schemeClr val="tx1"/>
                </a:solidFill>
                <a:latin typeface="Arial"/>
                <a:ea typeface="Arial"/>
                <a:cs typeface="Arial"/>
              </a:rPr>
              <a:t>Direct Messages over Meshtastic are not as secure as using a dedicated shared and private channel since the encryption key for the DMs is known to everyone of your contact is from the default LongFast Channel. Its best for security to send Channel Keys to new users you would like to communicate with outside the mesh network and not through DMs.</a:t>
            </a:r>
            <a:endParaRPr sz="1200">
              <a:latin typeface="Arial"/>
              <a:cs typeface="Arial"/>
            </a:endParaRPr>
          </a:p>
          <a:p>
            <a:pPr>
              <a:defRPr/>
            </a:pPr>
            <a:br>
              <a:rPr lang="en-US" sz="1200" b="0" i="0" u="none" strike="noStrike" cap="none" spc="0">
                <a:solidFill>
                  <a:schemeClr val="tx1"/>
                </a:solidFill>
                <a:latin typeface="Arial"/>
                <a:cs typeface="Arial"/>
              </a:rPr>
            </a:br>
            <a:r>
              <a:rPr lang="en-US" sz="1200" b="0" i="0" u="none" strike="noStrike" cap="none" spc="0">
                <a:solidFill>
                  <a:schemeClr val="tx1"/>
                </a:solidFill>
                <a:latin typeface="Arial"/>
                <a:cs typeface="Arial"/>
              </a:rPr>
              <a:t>Let's look at some other important security considerations when using Meshtastic.</a:t>
            </a:r>
            <a:endParaRPr lang="en-US" sz="1200" b="0" i="0" u="none" strike="noStrike" cap="none" spc="0">
              <a:solidFill>
                <a:schemeClr val="tx1"/>
              </a:solidFill>
              <a:latin typeface="Arial"/>
              <a:cs typeface="Arial"/>
            </a:endParaRPr>
          </a:p>
          <a:p>
            <a:pPr>
              <a:defRPr/>
            </a:pPr>
            <a:endParaRPr lang="en-US" sz="1200" b="0" i="0" u="none" strike="noStrike" cap="none" spc="0">
              <a:solidFill>
                <a:schemeClr val="tx1"/>
              </a:solidFill>
              <a:latin typeface="Arial"/>
              <a:cs typeface="Arial"/>
            </a:endParaRPr>
          </a:p>
          <a:p>
            <a:pPr>
              <a:defRPr/>
            </a:pPr>
            <a:r>
              <a:rPr lang="en-US" sz="1200" b="0" i="0" u="none" strike="noStrike" cap="none" spc="0">
                <a:solidFill>
                  <a:schemeClr val="tx1"/>
                </a:solidFill>
                <a:latin typeface="Arial"/>
                <a:cs typeface="Arial"/>
              </a:rPr>
              <a:t>Always keep your radio device secure. If someone gets access to your device, they could potentially access your communications, since the Channel Key is stored on the LoRa radio device.</a:t>
            </a:r>
            <a:endParaRPr lang="en-US" sz="1200" b="0" i="0" u="none" strike="noStrike" cap="none" spc="0">
              <a:solidFill>
                <a:schemeClr val="tx1"/>
              </a:solidFill>
              <a:latin typeface="Arial"/>
              <a:cs typeface="Arial"/>
            </a:endParaRPr>
          </a:p>
          <a:p>
            <a:pPr>
              <a:defRPr/>
            </a:pPr>
            <a:endParaRPr lang="en-US" sz="1200" b="0" i="0" u="none" strike="noStrike" cap="none" spc="0">
              <a:solidFill>
                <a:schemeClr val="tx1"/>
              </a:solidFill>
              <a:latin typeface="Arial"/>
              <a:cs typeface="Arial"/>
            </a:endParaRPr>
          </a:p>
          <a:p>
            <a:pPr>
              <a:defRPr/>
            </a:pPr>
            <a:r>
              <a:rPr lang="en-US" sz="1200" b="0" i="0" u="none" strike="noStrike" cap="none" spc="0">
                <a:solidFill>
                  <a:schemeClr val="tx1"/>
                </a:solidFill>
                <a:latin typeface="Arial"/>
                <a:cs typeface="Arial"/>
              </a:rPr>
              <a:t>Be careful with sharing your channel QR code or URL with others. Only share it with trusted people to keep your messages and the messages of others in your channels private.</a:t>
            </a:r>
            <a:endParaRPr lang="en-US" sz="1200" b="0" i="0" u="none" strike="noStrike" cap="none" spc="0">
              <a:solidFill>
                <a:schemeClr val="tx1"/>
              </a:solidFill>
              <a:latin typeface="Arial"/>
              <a:cs typeface="Arial"/>
            </a:endParaRPr>
          </a:p>
          <a:p>
            <a:pPr>
              <a:defRPr/>
            </a:pPr>
            <a:endParaRPr lang="en-US" sz="1200" b="0" i="0" u="none" strike="noStrike" cap="none" spc="0">
              <a:solidFill>
                <a:schemeClr val="tx1"/>
              </a:solidFill>
              <a:latin typeface="Arial"/>
              <a:cs typeface="Arial"/>
            </a:endParaRPr>
          </a:p>
          <a:p>
            <a:pPr>
              <a:defRPr/>
            </a:pPr>
            <a:r>
              <a:rPr lang="en-US" sz="1200" b="0" i="0" u="none" strike="noStrike" cap="none" spc="0">
                <a:solidFill>
                  <a:schemeClr val="tx1"/>
                </a:solidFill>
                <a:latin typeface="Arial"/>
                <a:cs typeface="Arial"/>
              </a:rPr>
              <a:t>Remember, encryption can be turned off if needed like for “Ham Radio mode”, but it's best to keep it on for privacy.</a:t>
            </a:r>
            <a:endParaRPr>
              <a:latin typeface="Arial"/>
              <a:cs typeface="Arial"/>
            </a:endParaRPr>
          </a:p>
        </p:txBody>
      </p:sp>
      <p:sp>
        <p:nvSpPr>
          <p:cNvPr id="2008586063" name="Slide Number Placeholder 3"/>
          <p:cNvSpPr>
            <a:spLocks noGrp="1"/>
          </p:cNvSpPr>
          <p:nvPr>
            <p:ph type="sldNum" sz="quarter" idx="10"/>
          </p:nvPr>
        </p:nvSpPr>
        <p:spPr bwMode="auto"/>
        <p:txBody>
          <a:bodyPr/>
          <a:lstStyle/>
          <a:p>
            <a:pPr>
              <a:defRPr/>
            </a:pPr>
            <a:endParaRPr/>
          </a:p>
        </p:txBody>
      </p:sp>
    </p:spTree>
  </p:cSld>
</p:notes>
</file>

<file path=ppt/notesSlides/notesSlide25.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699200643" name="Slide Image Placeholder 1"/>
          <p:cNvSpPr>
            <a:spLocks noChangeAspect="1" noGrp="1" noRot="1"/>
          </p:cNvSpPr>
          <p:nvPr>
            <p:ph type="sldImg"/>
          </p:nvPr>
        </p:nvSpPr>
        <p:spPr bwMode="auto"/>
      </p:sp>
      <p:sp>
        <p:nvSpPr>
          <p:cNvPr id="1310588226" name="Notes Placeholder 2"/>
          <p:cNvSpPr>
            <a:spLocks noGrp="1"/>
          </p:cNvSpPr>
          <p:nvPr>
            <p:ph type="body" idx="1"/>
          </p:nvPr>
        </p:nvSpPr>
        <p:spPr bwMode="auto"/>
        <p:txBody>
          <a:bodyPr/>
          <a:lstStyle/>
          <a:p>
            <a:pPr>
              <a:defRPr/>
            </a:pPr>
            <a:r>
              <a:rPr lang="en-US" sz="1200" b="0" i="0" u="none" strike="noStrike" cap="none" spc="0">
                <a:solidFill>
                  <a:schemeClr val="tx1"/>
                </a:solidFill>
                <a:latin typeface="Arial"/>
                <a:cs typeface="Arial"/>
              </a:rPr>
              <a:t>Here are some practical use cases for Meshtastic and LoRa, showing how these technologies can be effectively utilized in various scenarios.</a:t>
            </a:r>
            <a:endParaRPr lang="en-US" sz="1200" b="0" i="0" u="none" strike="noStrike" cap="none" spc="0">
              <a:solidFill>
                <a:schemeClr val="tx1"/>
              </a:solidFill>
              <a:latin typeface="Arial"/>
              <a:cs typeface="Arial"/>
            </a:endParaRPr>
          </a:p>
          <a:p>
            <a:pPr>
              <a:defRPr/>
            </a:pPr>
            <a:endParaRPr/>
          </a:p>
          <a:p>
            <a:pPr>
              <a:defRPr/>
            </a:pPr>
            <a:r>
              <a:rPr lang="en-US" sz="1200" b="1" i="0" u="none" strike="noStrike" cap="none" spc="0">
                <a:solidFill>
                  <a:schemeClr val="tx1"/>
                </a:solidFill>
                <a:latin typeface="Arial"/>
                <a:cs typeface="Arial"/>
              </a:rPr>
              <a:t>Rural Area Connectivity:</a:t>
            </a:r>
            <a:r>
              <a:rPr lang="en-US" sz="1200" b="0" i="0" u="none" strike="noStrike" cap="none" spc="0">
                <a:solidFill>
                  <a:schemeClr val="tx1"/>
                </a:solidFill>
                <a:latin typeface="Arial"/>
                <a:cs typeface="Arial"/>
              </a:rPr>
              <a:t> LoRa/Meshtastic can provide reliable communication in rural areas where traditional infrastructure is lackin</a:t>
            </a:r>
            <a:r>
              <a:rPr lang="en-US" sz="1200" b="0" i="0" u="none" strike="noStrike" cap="none" spc="0">
                <a:solidFill>
                  <a:schemeClr val="tx1"/>
                </a:solidFill>
                <a:latin typeface="Arial"/>
                <a:cs typeface="Arial"/>
              </a:rPr>
              <a:t>g or nonexistent</a:t>
            </a:r>
            <a:r>
              <a:rPr lang="en-US" sz="1200" b="0" i="0" u="none" strike="noStrike" cap="none" spc="0">
                <a:solidFill>
                  <a:schemeClr val="tx1"/>
                </a:solidFill>
                <a:latin typeface="Arial"/>
                <a:cs typeface="Arial"/>
              </a:rPr>
              <a:t>.</a:t>
            </a:r>
            <a:endParaRPr lang="en-US" sz="1200" b="0" i="0" u="none" strike="noStrike" cap="none" spc="0">
              <a:solidFill>
                <a:schemeClr val="tx1"/>
              </a:solidFill>
              <a:latin typeface="Arial"/>
              <a:cs typeface="Arial"/>
            </a:endParaRPr>
          </a:p>
          <a:p>
            <a:pPr>
              <a:defRPr/>
            </a:pPr>
            <a:endParaRPr lang="en-US" sz="1200" b="0" i="0" u="none" strike="noStrike" cap="none" spc="0">
              <a:solidFill>
                <a:schemeClr val="tx1"/>
              </a:solidFill>
              <a:latin typeface="Arial"/>
              <a:cs typeface="Arial"/>
            </a:endParaRPr>
          </a:p>
          <a:p>
            <a:pPr>
              <a:defRPr/>
            </a:pPr>
            <a:r>
              <a:rPr lang="en-US" sz="1200" b="1" i="0" u="none" strike="noStrike" cap="none" spc="0">
                <a:solidFill>
                  <a:schemeClr val="tx1"/>
                </a:solidFill>
                <a:latin typeface="Arial"/>
                <a:cs typeface="Arial"/>
              </a:rPr>
              <a:t>Outdoor Adventures:</a:t>
            </a:r>
            <a:r>
              <a:rPr lang="en-US" sz="1200" b="0" i="0" u="none" strike="noStrike" cap="none" spc="0">
                <a:solidFill>
                  <a:schemeClr val="tx1"/>
                </a:solidFill>
                <a:latin typeface="Arial"/>
                <a:cs typeface="Arial"/>
              </a:rPr>
              <a:t> For hikers, campers, and kayakers, LoRa/Meshtastic offers a dependable way to stay in touch with your group in remote locations where cell service is unavailable, enhancing safety and coordination.</a:t>
            </a:r>
            <a:endParaRPr lang="en-US" sz="1200" b="0" i="0" u="none" strike="noStrike" cap="none" spc="0">
              <a:solidFill>
                <a:schemeClr val="tx1"/>
              </a:solidFill>
              <a:latin typeface="Arial"/>
              <a:cs typeface="Arial"/>
            </a:endParaRPr>
          </a:p>
          <a:p>
            <a:pPr>
              <a:defRPr/>
            </a:pPr>
            <a:endParaRPr lang="en-US" sz="1200" b="0" i="0" u="none" strike="noStrike" cap="none" spc="0">
              <a:solidFill>
                <a:schemeClr val="tx1"/>
              </a:solidFill>
              <a:latin typeface="Arial"/>
              <a:cs typeface="Arial"/>
            </a:endParaRPr>
          </a:p>
          <a:p>
            <a:pPr>
              <a:defRPr/>
            </a:pPr>
            <a:r>
              <a:rPr lang="en-US" sz="1200" b="1" i="0" u="none" strike="noStrike" cap="none" spc="0">
                <a:solidFill>
                  <a:schemeClr val="tx1"/>
                </a:solidFill>
                <a:latin typeface="Arial"/>
                <a:cs typeface="Arial"/>
              </a:rPr>
              <a:t>Disaster Response</a:t>
            </a:r>
            <a:r>
              <a:rPr lang="en-US" sz="1200" b="1" i="0" u="none" strike="noStrike" cap="none" spc="0">
                <a:solidFill>
                  <a:schemeClr val="tx1"/>
                </a:solidFill>
                <a:latin typeface="Arial"/>
                <a:cs typeface="Arial"/>
              </a:rPr>
              <a:t>:</a:t>
            </a:r>
            <a:r>
              <a:rPr lang="en-US" sz="1200" b="0" i="0" u="none" strike="noStrike" cap="none" spc="0">
                <a:solidFill>
                  <a:schemeClr val="tx1"/>
                </a:solidFill>
                <a:latin typeface="Arial"/>
                <a:cs typeface="Arial"/>
              </a:rPr>
              <a:t> During natural disasters or other emergency situations, when traditional communication networks fail or are overloaded with traffic, LoRa/Meshtastic can be used as an alternative communication network, ensuring that vital information is quickly relayed throughout the community.</a:t>
            </a:r>
            <a:endParaRPr lang="en-US" sz="1200" b="0" i="0" u="none" strike="noStrike" cap="none" spc="0">
              <a:solidFill>
                <a:schemeClr val="tx1"/>
              </a:solidFill>
              <a:latin typeface="Arial"/>
              <a:cs typeface="Arial"/>
            </a:endParaRPr>
          </a:p>
        </p:txBody>
      </p:sp>
      <p:sp>
        <p:nvSpPr>
          <p:cNvPr id="1641586294" name="Slide Number Placeholder 3"/>
          <p:cNvSpPr>
            <a:spLocks noGrp="1"/>
          </p:cNvSpPr>
          <p:nvPr>
            <p:ph type="sldNum" sz="quarter" idx="10"/>
          </p:nvPr>
        </p:nvSpPr>
        <p:spPr bwMode="auto"/>
        <p:txBody>
          <a:bodyPr/>
          <a:lstStyle/>
          <a:p>
            <a:pPr>
              <a:defRPr/>
            </a:pPr>
            <a:endParaRPr/>
          </a:p>
        </p:txBody>
      </p:sp>
    </p:spTree>
  </p:cSld>
</p:notes>
</file>

<file path=ppt/notesSlides/notesSlide26.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118528749" name="Slide Image Placeholder 1"/>
          <p:cNvSpPr>
            <a:spLocks noChangeAspect="1" noGrp="1" noRot="1"/>
          </p:cNvSpPr>
          <p:nvPr>
            <p:ph type="sldImg"/>
          </p:nvPr>
        </p:nvSpPr>
        <p:spPr bwMode="auto"/>
      </p:sp>
      <p:sp>
        <p:nvSpPr>
          <p:cNvPr id="657584130" name="Notes Placeholder 2"/>
          <p:cNvSpPr>
            <a:spLocks noGrp="1"/>
          </p:cNvSpPr>
          <p:nvPr>
            <p:ph type="body" idx="1"/>
          </p:nvPr>
        </p:nvSpPr>
        <p:spPr bwMode="auto"/>
        <p:txBody>
          <a:bodyPr/>
          <a:lstStyle/>
          <a:p>
            <a:pPr>
              <a:defRPr/>
            </a:pPr>
            <a:r>
              <a:rPr lang="en-US" sz="1200" b="0" i="0" u="none" strike="noStrike" cap="none" spc="0">
                <a:solidFill>
                  <a:schemeClr val="tx1"/>
                </a:solidFill>
                <a:latin typeface="Arial"/>
                <a:cs typeface="Arial"/>
              </a:rPr>
              <a:t>I want to also shout out ‘The Comms Channel’ (TC</a:t>
            </a:r>
            <a:r>
              <a:rPr lang="en-US" sz="1200" b="0" i="0" u="none" strike="noStrike" cap="none" spc="0" baseline="30000">
                <a:solidFill>
                  <a:schemeClr val="tx1"/>
                </a:solidFill>
                <a:latin typeface="Arial"/>
                <a:cs typeface="Arial"/>
              </a:rPr>
              <a:t>2</a:t>
            </a:r>
            <a:r>
              <a:rPr lang="en-US" sz="1200" b="0" i="0" u="none" strike="noStrike" cap="none" spc="0">
                <a:solidFill>
                  <a:schemeClr val="tx1"/>
                </a:solidFill>
                <a:latin typeface="Arial"/>
                <a:cs typeface="Arial"/>
              </a:rPr>
              <a:t>) on YouTube. He has some of the most informative and comprehensive Meshtastic content available. He’s working on some really cool Meshtastic related projects, like his Meshtastic BBS server as well as various Solar Meshtastic node designs. So, if you're interested in building out your area with Meshtastic nodes, whether that be for solar, mobile, or a home base stations, check out his content. I’m sure you will find it helpful.</a:t>
            </a:r>
            <a:endParaRPr>
              <a:latin typeface="Arial"/>
              <a:cs typeface="Arial"/>
            </a:endParaRPr>
          </a:p>
        </p:txBody>
      </p:sp>
      <p:sp>
        <p:nvSpPr>
          <p:cNvPr id="229556022" name="Slide Number Placeholder 3"/>
          <p:cNvSpPr>
            <a:spLocks noGrp="1"/>
          </p:cNvSpPr>
          <p:nvPr>
            <p:ph type="sldNum" sz="quarter" idx="10"/>
          </p:nvPr>
        </p:nvSpPr>
        <p:spPr bwMode="auto"/>
        <p:txBody>
          <a:bodyPr/>
          <a:lstStyle/>
          <a:p>
            <a:pPr>
              <a:defRPr/>
            </a:pPr>
            <a:endParaRPr/>
          </a:p>
        </p:txBody>
      </p:sp>
    </p:spTree>
  </p:cSld>
</p:notes>
</file>

<file path=ppt/notesSlides/notesSlide27.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816894924" name="Slide Image Placeholder 1"/>
          <p:cNvSpPr>
            <a:spLocks noChangeAspect="1" noGrp="1" noRot="1"/>
          </p:cNvSpPr>
          <p:nvPr>
            <p:ph type="sldImg"/>
          </p:nvPr>
        </p:nvSpPr>
        <p:spPr bwMode="auto"/>
      </p:sp>
      <p:sp>
        <p:nvSpPr>
          <p:cNvPr id="433113644" name="Notes Placeholder 2"/>
          <p:cNvSpPr>
            <a:spLocks noGrp="1"/>
          </p:cNvSpPr>
          <p:nvPr>
            <p:ph type="body" idx="1"/>
          </p:nvPr>
        </p:nvSpPr>
        <p:spPr bwMode="auto"/>
        <p:txBody>
          <a:bodyPr/>
          <a:lstStyle/>
          <a:p>
            <a:pPr>
              <a:defRPr/>
            </a:pPr>
            <a:r>
              <a:rPr/>
              <a:t>Feel free to reach out to me on Nostr at </a:t>
            </a:r>
            <a:r>
              <a:rPr b="1"/>
              <a:t>thePR0M3TH3AN</a:t>
            </a:r>
            <a:r>
              <a:rPr/>
              <a:t> if you have any other questions that we don't cover today!</a:t>
            </a:r>
            <a:endParaRPr/>
          </a:p>
        </p:txBody>
      </p:sp>
      <p:sp>
        <p:nvSpPr>
          <p:cNvPr id="1513310222" name="Slide Number Placeholder 3"/>
          <p:cNvSpPr>
            <a:spLocks noGrp="1"/>
          </p:cNvSpPr>
          <p:nvPr>
            <p:ph type="sldNum" sz="quarter" idx="10"/>
          </p:nvPr>
        </p:nvSpPr>
        <p:spPr bwMode="auto"/>
        <p:txBody>
          <a:bodyPr/>
          <a:lstStyle/>
          <a:p>
            <a:pPr>
              <a:defRPr/>
            </a:pPr>
            <a:endParaRPr/>
          </a:p>
        </p:txBody>
      </p:sp>
    </p:spTree>
  </p:cSld>
</p:notes>
</file>

<file path=ppt/notesSlides/notesSlide28.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303839788" name="Slide Image Placeholder 1"/>
          <p:cNvSpPr>
            <a:spLocks noChangeAspect="1" noGrp="1" noRot="1"/>
          </p:cNvSpPr>
          <p:nvPr>
            <p:ph type="sldImg"/>
          </p:nvPr>
        </p:nvSpPr>
        <p:spPr bwMode="auto"/>
      </p:sp>
      <p:sp>
        <p:nvSpPr>
          <p:cNvPr id="194669470" name="Notes Placeholder 2"/>
          <p:cNvSpPr>
            <a:spLocks noGrp="1"/>
          </p:cNvSpPr>
          <p:nvPr>
            <p:ph type="body" idx="1"/>
          </p:nvPr>
        </p:nvSpPr>
        <p:spPr bwMode="auto"/>
        <p:txBody>
          <a:bodyPr/>
          <a:lstStyle/>
          <a:p>
            <a:pPr>
              <a:defRPr/>
            </a:pPr>
            <a:r>
              <a:rPr sz="1200" b="0" i="0" u="none">
                <a:solidFill>
                  <a:srgbClr val="000000"/>
                </a:solidFill>
                <a:latin typeface="Arial"/>
                <a:ea typeface="Times New Roman"/>
                <a:cs typeface="Arial"/>
              </a:rPr>
              <a:t>Before we move into the Q&amp;A segment, let’s recap the key takeaways from today’s workshop:</a:t>
            </a:r>
            <a:endParaRPr>
              <a:latin typeface="Arial"/>
              <a:cs typeface="Arial"/>
            </a:endParaRPr>
          </a:p>
          <a:p>
            <a:pPr>
              <a:defRPr/>
            </a:pPr>
            <a:endParaRPr>
              <a:latin typeface="Arial"/>
              <a:cs typeface="Arial"/>
            </a:endParaRPr>
          </a:p>
          <a:p>
            <a:pPr>
              <a:defRPr/>
            </a:pPr>
            <a:r>
              <a:rPr sz="1200" b="0" i="0" u="none">
                <a:solidFill>
                  <a:srgbClr val="000000"/>
                </a:solidFill>
                <a:latin typeface="Arial"/>
                <a:ea typeface="Times New Roman"/>
                <a:cs typeface="Arial"/>
              </a:rPr>
              <a:t>Meshtastic is open-source software that uses the LoRa mesh for decentralized, off-grid communication. It consists of a phone application and custom firmware on a LoRa radio devices, working together over Bluetooth.</a:t>
            </a:r>
            <a:endParaRPr>
              <a:latin typeface="Arial"/>
              <a:cs typeface="Arial"/>
            </a:endParaRPr>
          </a:p>
          <a:p>
            <a:pPr>
              <a:defRPr/>
            </a:pPr>
            <a:endParaRPr>
              <a:latin typeface="Arial"/>
              <a:cs typeface="Arial"/>
            </a:endParaRPr>
          </a:p>
          <a:p>
            <a:pPr>
              <a:defRPr/>
            </a:pPr>
            <a:r>
              <a:rPr sz="1200" b="0" i="0" u="none">
                <a:solidFill>
                  <a:srgbClr val="000000"/>
                </a:solidFill>
                <a:latin typeface="Arial"/>
                <a:ea typeface="Times New Roman"/>
                <a:cs typeface="Arial"/>
              </a:rPr>
              <a:t>Meshtastic uses strong encryption to ensure the confidentiality and security of your messages. Understanding how the channel keys work is crucial for maintaining that security.</a:t>
            </a:r>
            <a:endParaRPr>
              <a:latin typeface="Arial"/>
              <a:cs typeface="Arial"/>
            </a:endParaRPr>
          </a:p>
          <a:p>
            <a:pPr>
              <a:defRPr/>
            </a:pPr>
            <a:endParaRPr>
              <a:latin typeface="Arial"/>
              <a:cs typeface="Arial"/>
            </a:endParaRPr>
          </a:p>
          <a:p>
            <a:pPr>
              <a:defRPr/>
            </a:pPr>
            <a:r>
              <a:rPr sz="1200" b="0" i="0" u="none">
                <a:solidFill>
                  <a:srgbClr val="000000"/>
                </a:solidFill>
                <a:latin typeface="Arial"/>
                <a:ea typeface="Times New Roman"/>
                <a:cs typeface="Arial"/>
              </a:rPr>
              <a:t>For optimal mesh network performance, place nodes in locations with clear lines of sight. For more strategic placements, consider landscape topology and obstructions as well as the locations of other nodes in your area. This will enhances the networks reliability.</a:t>
            </a:r>
            <a:endParaRPr sz="1200" b="0" i="0" u="none">
              <a:solidFill>
                <a:srgbClr val="000000"/>
              </a:solidFill>
              <a:latin typeface="Arial"/>
              <a:ea typeface="Times New Roman"/>
              <a:cs typeface="Arial"/>
            </a:endParaRPr>
          </a:p>
          <a:p>
            <a:pPr>
              <a:defRPr/>
            </a:pPr>
            <a:endParaRPr>
              <a:latin typeface="Arial"/>
              <a:cs typeface="Arial"/>
            </a:endParaRPr>
          </a:p>
          <a:p>
            <a:pPr>
              <a:defRPr/>
            </a:pPr>
            <a:r>
              <a:rPr sz="1200" b="0" i="0" u="none">
                <a:solidFill>
                  <a:srgbClr val="000000"/>
                </a:solidFill>
                <a:latin typeface="Arial"/>
                <a:ea typeface="Times New Roman"/>
                <a:cs typeface="Arial"/>
              </a:rPr>
              <a:t>Meshtastic can be used for rural connectivity, emergency communication, and mobile mesh networks.</a:t>
            </a:r>
            <a:endParaRPr sz="1200" b="0" i="0" u="none">
              <a:solidFill>
                <a:srgbClr val="000000"/>
              </a:solidFill>
              <a:latin typeface="Arial"/>
              <a:ea typeface="Times New Roman"/>
              <a:cs typeface="Arial"/>
            </a:endParaRPr>
          </a:p>
          <a:p>
            <a:pPr>
              <a:defRPr/>
            </a:pPr>
            <a:endParaRPr>
              <a:latin typeface="Arial"/>
              <a:cs typeface="Arial"/>
            </a:endParaRPr>
          </a:p>
          <a:p>
            <a:pPr>
              <a:defRPr/>
            </a:pPr>
            <a:r>
              <a:rPr sz="1200" b="0" i="0" u="none">
                <a:solidFill>
                  <a:srgbClr val="000000"/>
                </a:solidFill>
                <a:latin typeface="Arial"/>
                <a:ea typeface="Times New Roman"/>
                <a:cs typeface="Arial"/>
              </a:rPr>
              <a:t>Now, I’d be happy to answer any questions you may have.</a:t>
            </a:r>
            <a:endParaRPr sz="1200" b="0" i="0" u="none">
              <a:solidFill>
                <a:srgbClr val="000000"/>
              </a:solidFill>
              <a:latin typeface="Arial"/>
              <a:cs typeface="Arial"/>
            </a:endParaRPr>
          </a:p>
          <a:p>
            <a:pPr>
              <a:defRPr/>
            </a:pPr>
            <a:endParaRPr/>
          </a:p>
        </p:txBody>
      </p:sp>
      <p:sp>
        <p:nvSpPr>
          <p:cNvPr id="1827164565" name="Slide Number Placeholder 3"/>
          <p:cNvSpPr>
            <a:spLocks noGrp="1"/>
          </p:cNvSpPr>
          <p:nvPr>
            <p:ph type="sldNum" sz="quarter" idx="10"/>
          </p:nvPr>
        </p:nvSpPr>
        <p:spPr bwMode="auto"/>
        <p:txBody>
          <a:bodyPr/>
          <a:lstStyle/>
          <a:p>
            <a:pPr>
              <a:defRPr/>
            </a:pPr>
            <a:endParaRPr/>
          </a:p>
        </p:txBody>
      </p:sp>
    </p:spTree>
  </p:cSld>
</p:notes>
</file>

<file path=ppt/notesSlides/notesSlide29.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r>
              <a:rPr lang="en-US" sz="1200" b="0" i="0" u="none" strike="noStrike" cap="none" spc="0">
                <a:solidFill>
                  <a:schemeClr val="tx1"/>
                </a:solidFill>
                <a:latin typeface="Arial"/>
                <a:cs typeface="Arial"/>
              </a:rPr>
              <a:t>Here are some links to Meshtastic resources as well as a download link for this entire presentation. </a:t>
            </a:r>
            <a:br>
              <a:rPr lang="en-US" sz="1200" b="0" i="0" u="none" strike="noStrike" cap="none" spc="0">
                <a:solidFill>
                  <a:schemeClr val="tx1"/>
                </a:solidFill>
                <a:latin typeface="Arial"/>
                <a:cs typeface="Arial"/>
              </a:rPr>
            </a:br>
            <a:br>
              <a:rPr lang="en-US" sz="1200" b="0" i="0" u="none" strike="noStrike" cap="none" spc="0">
                <a:solidFill>
                  <a:schemeClr val="tx1"/>
                </a:solidFill>
                <a:latin typeface="Arial"/>
                <a:cs typeface="Arial"/>
              </a:rPr>
            </a:br>
            <a:r>
              <a:rPr lang="en-US" sz="1200" b="0" i="0" u="none" strike="noStrike" cap="none" spc="0">
                <a:solidFill>
                  <a:schemeClr val="tx1"/>
                </a:solidFill>
                <a:latin typeface="Arial"/>
                <a:cs typeface="Arial"/>
              </a:rPr>
              <a:t>The large QR code here are the Bitcoin Conference Meshtastic Private Channels. Scan them and join in on the conversation over the radio waves.</a:t>
            </a:r>
            <a:endParaRPr lang="en-US" sz="1200" b="0" i="0" u="none" strike="noStrike" cap="none" spc="0">
              <a:solidFill>
                <a:schemeClr val="tx1"/>
              </a:solidFill>
              <a:latin typeface="Arial"/>
              <a:cs typeface="Arial"/>
            </a:endParaRPr>
          </a:p>
          <a:p>
            <a:pPr>
              <a:defRPr/>
            </a:pPr>
            <a:endParaRPr lang="en-US" sz="1200" b="0" i="0" u="none" strike="noStrike" cap="none" spc="0">
              <a:solidFill>
                <a:schemeClr val="tx1"/>
              </a:solidFill>
              <a:latin typeface="Arial"/>
              <a:cs typeface="Arial"/>
            </a:endParaRPr>
          </a:p>
          <a:p>
            <a:pPr>
              <a:defRPr/>
            </a:pPr>
            <a:r>
              <a:rPr lang="en-US" sz="1200" b="0" i="0" u="none" strike="noStrike" cap="none" spc="0">
                <a:solidFill>
                  <a:schemeClr val="tx1"/>
                </a:solidFill>
                <a:latin typeface="Arial"/>
                <a:cs typeface="Arial"/>
              </a:rPr>
              <a:t>Thanks for joining us for this Meshtastic workshop, I hope it was informative and enjoy the rest of the conference!</a:t>
            </a:r>
            <a:endParaRPr/>
          </a:p>
        </p:txBody>
      </p:sp>
      <p:sp>
        <p:nvSpPr>
          <p:cNvPr id="4" name="Slide Number Placeholder 3"/>
          <p:cNvSpPr>
            <a:spLocks noGrp="1"/>
          </p:cNvSpPr>
          <p:nvPr>
            <p:ph type="sldNum" sz="quarter" idx="10"/>
          </p:nvPr>
        </p:nvSpPr>
        <p:spPr bwMode="auto"/>
        <p:txBody>
          <a:bodyPr/>
          <a:lstStyle/>
          <a:p>
            <a:pPr>
              <a:defRPr/>
            </a:pPr>
            <a:endParaRPr/>
          </a:p>
        </p:txBody>
      </p:sp>
    </p:spTree>
  </p:cSld>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654615393" name="Slide Image Placeholder 1"/>
          <p:cNvSpPr>
            <a:spLocks noChangeAspect="1" noGrp="1" noRot="1"/>
          </p:cNvSpPr>
          <p:nvPr>
            <p:ph type="sldImg"/>
          </p:nvPr>
        </p:nvSpPr>
        <p:spPr bwMode="auto"/>
      </p:sp>
      <p:sp>
        <p:nvSpPr>
          <p:cNvPr id="316198612" name="Notes Placeholder 2"/>
          <p:cNvSpPr>
            <a:spLocks noGrp="1"/>
          </p:cNvSpPr>
          <p:nvPr>
            <p:ph type="body" idx="1"/>
          </p:nvPr>
        </p:nvSpPr>
        <p:spPr bwMode="auto"/>
        <p:txBody>
          <a:bodyPr/>
          <a:lstStyle/>
          <a:p>
            <a:pPr>
              <a:defRPr/>
            </a:pPr>
            <a:r>
              <a:rPr sz="1200" b="0" i="0" u="none">
                <a:solidFill>
                  <a:srgbClr val="000000"/>
                </a:solidFill>
                <a:latin typeface="Arial"/>
                <a:ea typeface="Times New Roman"/>
                <a:cs typeface="Arial"/>
              </a:rPr>
              <a:t>Always remember to attach your devices antenna before powering on a LoRa device to prevent damage. This is a crucial step for proper device functioning and to prevent damage to the radio.</a:t>
            </a:r>
            <a:endParaRPr>
              <a:latin typeface="Arial"/>
              <a:cs typeface="Arial"/>
            </a:endParaRPr>
          </a:p>
        </p:txBody>
      </p:sp>
      <p:sp>
        <p:nvSpPr>
          <p:cNvPr id="1553902606" name="Slide Number Placeholder 3"/>
          <p:cNvSpPr>
            <a:spLocks noGrp="1"/>
          </p:cNvSpPr>
          <p:nvPr>
            <p:ph type="sldNum" sz="quarter" idx="10"/>
          </p:nvPr>
        </p:nvSpPr>
        <p:spPr bwMode="auto"/>
        <p:txBody>
          <a:bodyPr/>
          <a:lstStyle/>
          <a:p>
            <a:pPr>
              <a:defRPr/>
            </a:pPr>
            <a:endParaRPr/>
          </a:p>
        </p:txBody>
      </p:sp>
    </p:spTree>
  </p:cSld>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r>
              <a:rPr sz="1200" b="0" i="0" u="none">
                <a:solidFill>
                  <a:srgbClr val="000000"/>
                </a:solidFill>
                <a:latin typeface="Arial"/>
                <a:ea typeface="Times New Roman"/>
                <a:cs typeface="Arial"/>
              </a:rPr>
              <a:t>LoRa, which stands for </a:t>
            </a:r>
            <a:r>
              <a:rPr sz="1200" b="1" i="0" u="none">
                <a:solidFill>
                  <a:srgbClr val="000000"/>
                </a:solidFill>
                <a:latin typeface="Arial"/>
                <a:ea typeface="Times New Roman"/>
                <a:cs typeface="Arial"/>
              </a:rPr>
              <a:t>Lo</a:t>
            </a:r>
            <a:r>
              <a:rPr sz="1200" b="0" i="0" u="none">
                <a:solidFill>
                  <a:srgbClr val="000000"/>
                </a:solidFill>
                <a:latin typeface="Arial"/>
                <a:ea typeface="Times New Roman"/>
                <a:cs typeface="Arial"/>
              </a:rPr>
              <a:t>ng </a:t>
            </a:r>
            <a:r>
              <a:rPr sz="1200" b="1" i="0" u="none">
                <a:solidFill>
                  <a:srgbClr val="000000"/>
                </a:solidFill>
                <a:latin typeface="Arial"/>
                <a:ea typeface="Times New Roman"/>
                <a:cs typeface="Arial"/>
              </a:rPr>
              <a:t>Ra</a:t>
            </a:r>
            <a:r>
              <a:rPr sz="1200" b="0" i="0" u="none">
                <a:solidFill>
                  <a:srgbClr val="000000"/>
                </a:solidFill>
                <a:latin typeface="Arial"/>
                <a:ea typeface="Times New Roman"/>
                <a:cs typeface="Arial"/>
              </a:rPr>
              <a:t>nge, is a spectrum modulation technique derived from chirp technology. It operates on unlicensed frequency bands like 868 MHz in Europe and 915 MHz in North America. </a:t>
            </a:r>
            <a:endParaRPr>
              <a:latin typeface="Arial"/>
              <a:cs typeface="Arial"/>
            </a:endParaRPr>
          </a:p>
          <a:p>
            <a:pPr>
              <a:defRPr/>
            </a:pPr>
            <a:endParaRPr>
              <a:latin typeface="Arial"/>
              <a:cs typeface="Arial"/>
            </a:endParaRPr>
          </a:p>
          <a:p>
            <a:pPr>
              <a:defRPr/>
            </a:pPr>
            <a:r>
              <a:rPr sz="1200" b="0" i="0" u="none">
                <a:solidFill>
                  <a:srgbClr val="000000"/>
                </a:solidFill>
                <a:latin typeface="Arial"/>
                <a:ea typeface="Times New Roman"/>
                <a:cs typeface="Arial"/>
              </a:rPr>
              <a:t>LoRa uses this ‘chirp pattern’ signaling method, which makes the signal robust, allowing it to penetrate through obstacles and cover long distances. Due to its low power consumption, LoRa devices can operate on batteries for weeks, making them ideal for remote or mobile deployments.</a:t>
            </a:r>
            <a:endParaRPr>
              <a:latin typeface="Arial"/>
              <a:cs typeface="Arial"/>
            </a:endParaRPr>
          </a:p>
        </p:txBody>
      </p:sp>
      <p:sp>
        <p:nvSpPr>
          <p:cNvPr id="4" name="Slide Number Placeholder 3"/>
          <p:cNvSpPr>
            <a:spLocks noGrp="1"/>
          </p:cNvSpPr>
          <p:nvPr>
            <p:ph type="sldNum" sz="quarter" idx="10"/>
          </p:nvPr>
        </p:nvSpPr>
        <p:spPr bwMode="auto"/>
        <p:txBody>
          <a:bodyPr/>
          <a:lstStyle/>
          <a:p>
            <a:pPr>
              <a:defRPr/>
            </a:pPr>
            <a:endParaRPr/>
          </a:p>
        </p:txBody>
      </p:sp>
    </p:spTree>
  </p:cSld>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002853066" name="Slide Image Placeholder 1"/>
          <p:cNvSpPr>
            <a:spLocks noChangeAspect="1" noGrp="1" noRot="1"/>
          </p:cNvSpPr>
          <p:nvPr>
            <p:ph type="sldImg"/>
          </p:nvPr>
        </p:nvSpPr>
        <p:spPr bwMode="auto"/>
      </p:sp>
      <p:sp>
        <p:nvSpPr>
          <p:cNvPr id="1442297631" name="Notes Placeholder 2"/>
          <p:cNvSpPr>
            <a:spLocks noGrp="1"/>
          </p:cNvSpPr>
          <p:nvPr>
            <p:ph type="body" idx="1"/>
          </p:nvPr>
        </p:nvSpPr>
        <p:spPr bwMode="auto"/>
        <p:txBody>
          <a:bodyPr/>
          <a:lstStyle/>
          <a:p>
            <a:pPr>
              <a:defRPr/>
            </a:pPr>
            <a:r>
              <a:rPr sz="1200" b="0" i="0" u="none">
                <a:solidFill>
                  <a:srgbClr val="000000"/>
                </a:solidFill>
                <a:latin typeface="Arial"/>
                <a:ea typeface="Times New Roman"/>
                <a:cs typeface="Arial"/>
              </a:rPr>
              <a:t>LoRa is extensively used in IoT applications such as smart cities, agriculture, and environmental monitoring. Typically sending sensor data to and from remote locations. Its ability to transmit encrypted data over long distances with minimal power makes it ideal for these uses.</a:t>
            </a:r>
            <a:endParaRPr>
              <a:latin typeface="Arial"/>
              <a:cs typeface="Arial"/>
            </a:endParaRPr>
          </a:p>
        </p:txBody>
      </p:sp>
      <p:sp>
        <p:nvSpPr>
          <p:cNvPr id="1568348571" name="Slide Number Placeholder 3"/>
          <p:cNvSpPr>
            <a:spLocks noGrp="1"/>
          </p:cNvSpPr>
          <p:nvPr>
            <p:ph type="sldNum" sz="quarter" idx="10"/>
          </p:nvPr>
        </p:nvSpPr>
        <p:spPr bwMode="auto"/>
        <p:txBody>
          <a:bodyPr/>
          <a:lstStyle/>
          <a:p>
            <a:pPr>
              <a:defRPr/>
            </a:pPr>
            <a:endParaRPr/>
          </a:p>
        </p:txBody>
      </p:sp>
    </p:spTree>
  </p:cSld>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549828458" name="Slide Image Placeholder 1"/>
          <p:cNvSpPr>
            <a:spLocks noChangeAspect="1" noGrp="1" noRot="1"/>
          </p:cNvSpPr>
          <p:nvPr>
            <p:ph type="sldImg"/>
          </p:nvPr>
        </p:nvSpPr>
        <p:spPr bwMode="auto"/>
      </p:sp>
      <p:sp>
        <p:nvSpPr>
          <p:cNvPr id="1362145894" name="Notes Placeholder 2"/>
          <p:cNvSpPr>
            <a:spLocks noGrp="1"/>
          </p:cNvSpPr>
          <p:nvPr>
            <p:ph type="body" idx="1"/>
          </p:nvPr>
        </p:nvSpPr>
        <p:spPr bwMode="auto"/>
        <p:txBody>
          <a:bodyPr/>
          <a:lstStyle/>
          <a:p>
            <a:pPr>
              <a:defRPr/>
            </a:pPr>
            <a:r>
              <a:rPr lang="en-US" sz="1200" b="0" i="0" u="none" strike="noStrike" cap="none" spc="0">
                <a:solidFill>
                  <a:schemeClr val="tx1"/>
                </a:solidFill>
                <a:latin typeface="Arial"/>
                <a:ea typeface="Arial"/>
                <a:cs typeface="Arial"/>
              </a:rPr>
              <a:t>Why Choose </a:t>
            </a:r>
            <a:r>
              <a:rPr lang="en-US" sz="1200" b="0" i="0" u="none" strike="noStrike" cap="none" spc="0">
                <a:solidFill>
                  <a:schemeClr val="tx1"/>
                </a:solidFill>
                <a:latin typeface="Arial"/>
                <a:ea typeface="Arial Black"/>
                <a:cs typeface="Arial"/>
              </a:rPr>
              <a:t>LoRa</a:t>
            </a:r>
            <a:r>
              <a:rPr lang="en-US" sz="1200" b="0" i="0" u="none" strike="noStrike" cap="none" spc="0">
                <a:solidFill>
                  <a:schemeClr val="tx1"/>
                </a:solidFill>
                <a:latin typeface="Arial"/>
                <a:ea typeface="Arial"/>
                <a:cs typeface="Arial"/>
              </a:rPr>
              <a:t> Over </a:t>
            </a:r>
            <a:r>
              <a:rPr lang="en-US" sz="1200" b="0" i="0" u="none" strike="noStrike" cap="none" spc="0">
                <a:solidFill>
                  <a:schemeClr val="tx1"/>
                </a:solidFill>
                <a:latin typeface="Arial"/>
                <a:ea typeface="Arial Black"/>
                <a:cs typeface="Arial"/>
              </a:rPr>
              <a:t>Ham Radio</a:t>
            </a:r>
            <a:r>
              <a:rPr lang="en-US" sz="1200" b="0" i="0" u="none" strike="noStrike" cap="none" spc="0">
                <a:solidFill>
                  <a:schemeClr val="tx1"/>
                </a:solidFill>
                <a:latin typeface="Arial"/>
                <a:ea typeface="Arial"/>
                <a:cs typeface="Arial"/>
              </a:rPr>
              <a:t>’s </a:t>
            </a:r>
            <a:r>
              <a:rPr lang="en-US" sz="1200" b="0" i="0" u="none" strike="noStrike" cap="none" spc="0">
                <a:solidFill>
                  <a:schemeClr val="tx1"/>
                </a:solidFill>
                <a:latin typeface="Arial"/>
                <a:ea typeface="Arial Black"/>
                <a:cs typeface="Arial"/>
              </a:rPr>
              <a:t>APRS</a:t>
            </a:r>
            <a:r>
              <a:rPr lang="en-US" sz="1200" b="0" i="0" u="none" strike="noStrike" cap="none" spc="0">
                <a:solidFill>
                  <a:schemeClr val="tx1"/>
                </a:solidFill>
                <a:latin typeface="Arial"/>
                <a:ea typeface="Arial"/>
                <a:cs typeface="Arial"/>
              </a:rPr>
              <a:t> for Secure Communication?</a:t>
            </a:r>
            <a:r>
              <a:rPr>
                <a:solidFill>
                  <a:schemeClr val="tx1"/>
                </a:solidFill>
                <a:latin typeface="Arial"/>
                <a:cs typeface="Arial"/>
              </a:rPr>
              <a:t> </a:t>
            </a:r>
            <a:endParaRPr sz="1200" b="0" i="0" u="none">
              <a:solidFill>
                <a:srgbClr val="000000"/>
              </a:solidFill>
              <a:latin typeface="Arial"/>
              <a:ea typeface="Times New Roman"/>
              <a:cs typeface="Arial"/>
            </a:endParaRPr>
          </a:p>
          <a:p>
            <a:pPr>
              <a:defRPr/>
            </a:pPr>
            <a:endParaRPr>
              <a:latin typeface="Arial"/>
              <a:cs typeface="Arial"/>
            </a:endParaRPr>
          </a:p>
          <a:p>
            <a:pPr>
              <a:defRPr/>
            </a:pPr>
            <a:r>
              <a:rPr sz="1200" b="0" i="0" u="none">
                <a:solidFill>
                  <a:srgbClr val="000000"/>
                </a:solidFill>
                <a:latin typeface="Arial"/>
                <a:ea typeface="Times New Roman"/>
                <a:cs typeface="Arial"/>
              </a:rPr>
              <a:t>Ham radios are limited by FCC regulations on frequencies and power levels, and encoded messages are prohibited. This means that while Ham radio can be useful for many forms of communication, it falls short when it comes to securely transmitting encrypted data.</a:t>
            </a:r>
            <a:endParaRPr sz="1200" b="0" i="0" u="none">
              <a:solidFill>
                <a:srgbClr val="000000"/>
              </a:solidFill>
              <a:latin typeface="Arial"/>
              <a:ea typeface="Times New Roman"/>
              <a:cs typeface="Arial"/>
            </a:endParaRPr>
          </a:p>
          <a:p>
            <a:pPr>
              <a:defRPr/>
            </a:pPr>
            <a:endParaRPr>
              <a:latin typeface="Arial"/>
              <a:cs typeface="Arial"/>
            </a:endParaRPr>
          </a:p>
          <a:p>
            <a:pPr>
              <a:defRPr/>
            </a:pPr>
            <a:r>
              <a:rPr sz="1200" b="0" i="0" u="none">
                <a:solidFill>
                  <a:srgbClr val="000000"/>
                </a:solidFill>
                <a:latin typeface="Arial"/>
                <a:ea typeface="Times New Roman"/>
                <a:cs typeface="Arial"/>
              </a:rPr>
              <a:t>LoRa, on the other hand, provides an alternative options for encrypted communication. This is particularly important the potential of sending secure eCash transactions in the future. LoRa's ability to transmit encrypted messages over long distances with minimal power consumption makes it an ideal choice for secure and reliable communications.</a:t>
            </a:r>
            <a:br>
              <a:rPr sz="1200" b="0" i="0" u="none">
                <a:solidFill>
                  <a:srgbClr val="000000"/>
                </a:solidFill>
                <a:latin typeface="Arial"/>
                <a:ea typeface="Times New Roman"/>
                <a:cs typeface="Arial"/>
              </a:rPr>
            </a:br>
            <a:br>
              <a:rPr sz="1200" b="0" i="0" u="none">
                <a:solidFill>
                  <a:srgbClr val="000000"/>
                </a:solidFill>
                <a:latin typeface="Arial"/>
                <a:ea typeface="Times New Roman"/>
                <a:cs typeface="Arial"/>
              </a:rPr>
            </a:br>
            <a:endParaRPr>
              <a:latin typeface="Arial"/>
              <a:cs typeface="Arial"/>
            </a:endParaRPr>
          </a:p>
        </p:txBody>
      </p:sp>
      <p:sp>
        <p:nvSpPr>
          <p:cNvPr id="495641290" name="Slide Number Placeholder 3"/>
          <p:cNvSpPr>
            <a:spLocks noGrp="1"/>
          </p:cNvSpPr>
          <p:nvPr>
            <p:ph type="sldNum" sz="quarter" idx="10"/>
          </p:nvPr>
        </p:nvSpPr>
        <p:spPr bwMode="auto"/>
        <p:txBody>
          <a:bodyPr/>
          <a:lstStyle/>
          <a:p>
            <a:pPr>
              <a:defRPr/>
            </a:pPr>
            <a:endParaRPr/>
          </a:p>
        </p:txBody>
      </p:sp>
    </p:spTree>
  </p:cSld>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808545312" name="Slide Image Placeholder 1"/>
          <p:cNvSpPr>
            <a:spLocks noChangeAspect="1" noGrp="1" noRot="1"/>
          </p:cNvSpPr>
          <p:nvPr>
            <p:ph type="sldImg"/>
          </p:nvPr>
        </p:nvSpPr>
        <p:spPr bwMode="auto"/>
      </p:sp>
      <p:sp>
        <p:nvSpPr>
          <p:cNvPr id="1284774940" name="Notes Placeholder 2"/>
          <p:cNvSpPr>
            <a:spLocks noGrp="1"/>
          </p:cNvSpPr>
          <p:nvPr>
            <p:ph type="body" idx="1"/>
          </p:nvPr>
        </p:nvSpPr>
        <p:spPr bwMode="auto"/>
        <p:txBody>
          <a:bodyPr/>
          <a:lstStyle/>
          <a:p>
            <a:pPr>
              <a:defRPr/>
            </a:pPr>
            <a:r>
              <a:rPr sz="1200" b="0" i="0" u="none">
                <a:solidFill>
                  <a:srgbClr val="000000"/>
                </a:solidFill>
                <a:latin typeface="Arial"/>
                <a:ea typeface="Times New Roman"/>
                <a:cs typeface="Arial"/>
              </a:rPr>
              <a:t>Meshtastic is an innovative, open-source chat application that leverages the LoRa Mesh for communication. It offers robust off-grid messaging capabilities, making it a powerful tool for truly decentralized communication.</a:t>
            </a:r>
            <a:endParaRPr>
              <a:latin typeface="Arial"/>
              <a:cs typeface="Arial"/>
            </a:endParaRPr>
          </a:p>
          <a:p>
            <a:pPr>
              <a:defRPr/>
            </a:pPr>
            <a:endParaRPr>
              <a:latin typeface="Arial"/>
              <a:cs typeface="Arial"/>
            </a:endParaRPr>
          </a:p>
          <a:p>
            <a:pPr>
              <a:defRPr/>
            </a:pPr>
            <a:r>
              <a:rPr sz="1200" b="0" i="0" u="none">
                <a:solidFill>
                  <a:srgbClr val="000000"/>
                </a:solidFill>
                <a:latin typeface="Arial"/>
                <a:ea typeface="Times New Roman"/>
                <a:cs typeface="Arial"/>
              </a:rPr>
              <a:t>It’s important to understand that Meshtastic consists of two key components. Firstly, it is an app on your phone that you use to compose and send messages. Secondly, it includes custom firmware that is loaded onto a LoRa-capable radio. These two components work together seamlessly over Bluetooth. Your phone sends the message via Bluetooth to the LoRa radio, which then broadcasts the message to the local area over radio frequencies.</a:t>
            </a:r>
            <a:endParaRPr>
              <a:latin typeface="Arial"/>
              <a:cs typeface="Arial"/>
            </a:endParaRPr>
          </a:p>
        </p:txBody>
      </p:sp>
      <p:sp>
        <p:nvSpPr>
          <p:cNvPr id="637394643" name="Slide Number Placeholder 3"/>
          <p:cNvSpPr>
            <a:spLocks noGrp="1"/>
          </p:cNvSpPr>
          <p:nvPr>
            <p:ph type="sldNum" sz="quarter" idx="10"/>
          </p:nvPr>
        </p:nvSpPr>
        <p:spPr bwMode="auto"/>
        <p:txBody>
          <a:bodyPr/>
          <a:lstStyle/>
          <a:p>
            <a:pPr>
              <a:defRPr/>
            </a:pPr>
            <a:endParaRPr/>
          </a:p>
        </p:txBody>
      </p:sp>
    </p:spTree>
  </p:cSld>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091097805" name="Slide Image Placeholder 1"/>
          <p:cNvSpPr>
            <a:spLocks noChangeAspect="1" noGrp="1" noRot="1"/>
          </p:cNvSpPr>
          <p:nvPr>
            <p:ph type="sldImg"/>
          </p:nvPr>
        </p:nvSpPr>
        <p:spPr bwMode="auto"/>
      </p:sp>
      <p:sp>
        <p:nvSpPr>
          <p:cNvPr id="1933337590" name="Notes Placeholder 2"/>
          <p:cNvSpPr>
            <a:spLocks noGrp="1"/>
          </p:cNvSpPr>
          <p:nvPr>
            <p:ph type="body" idx="1"/>
          </p:nvPr>
        </p:nvSpPr>
        <p:spPr bwMode="auto"/>
        <p:txBody>
          <a:bodyPr/>
          <a:lstStyle/>
          <a:p>
            <a:pPr>
              <a:defRPr/>
            </a:pPr>
            <a:r>
              <a:rPr sz="1200" b="0" i="0" u="none">
                <a:solidFill>
                  <a:srgbClr val="000000"/>
                </a:solidFill>
                <a:latin typeface="Arial"/>
                <a:ea typeface="Times New Roman"/>
                <a:cs typeface="Arial"/>
              </a:rPr>
              <a:t>To get started with Meshtastic, the first step is to select a suitable LoRa and Meshtastic capable device based on your needs. Examples include Heltec v3, T-Beam, T-Deck, or Wizblock. There are many more. </a:t>
            </a:r>
            <a:endParaRPr>
              <a:latin typeface="Arial"/>
              <a:cs typeface="Arial"/>
            </a:endParaRPr>
          </a:p>
          <a:p>
            <a:pPr>
              <a:defRPr/>
            </a:pPr>
            <a:endParaRPr>
              <a:latin typeface="Arial"/>
              <a:cs typeface="Arial"/>
            </a:endParaRPr>
          </a:p>
          <a:p>
            <a:pPr>
              <a:defRPr/>
            </a:pPr>
            <a:r>
              <a:rPr sz="1200" b="0" i="0" u="none">
                <a:solidFill>
                  <a:srgbClr val="000000"/>
                </a:solidFill>
                <a:latin typeface="Arial"/>
                <a:ea typeface="Times New Roman"/>
                <a:cs typeface="Arial"/>
              </a:rPr>
              <a:t>It’s crucial to choose the correct LoRa frequency for your region. For instance, the U.S. uses LoRa 915 MHz, while other regions might use 868 MHz or other frequencies. Ensure you have the right hardware for your location to achieve optimal performance.</a:t>
            </a:r>
            <a:endParaRPr sz="1200" b="0" i="0" u="none">
              <a:solidFill>
                <a:srgbClr val="000000"/>
              </a:solidFill>
              <a:latin typeface="Arial"/>
              <a:cs typeface="Arial"/>
            </a:endParaRPr>
          </a:p>
        </p:txBody>
      </p:sp>
      <p:sp>
        <p:nvSpPr>
          <p:cNvPr id="1287933671" name="Slide Number Placeholder 3"/>
          <p:cNvSpPr>
            <a:spLocks noGrp="1"/>
          </p:cNvSpPr>
          <p:nvPr>
            <p:ph type="sldNum" sz="quarter" idx="10"/>
          </p:nvPr>
        </p:nvSpPr>
        <p:spPr bwMode="auto"/>
        <p:txBody>
          <a:bodyPr/>
          <a:lstStyle/>
          <a:p>
            <a:pPr>
              <a:defRPr/>
            </a:pPr>
            <a:endParaRPr/>
          </a:p>
        </p:txBody>
      </p:sp>
    </p:spTree>
  </p:cSld>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978671113" name="Slide Image Placeholder 1"/>
          <p:cNvSpPr>
            <a:spLocks noChangeAspect="1" noGrp="1" noRot="1"/>
          </p:cNvSpPr>
          <p:nvPr>
            <p:ph type="sldImg"/>
          </p:nvPr>
        </p:nvSpPr>
        <p:spPr bwMode="auto"/>
      </p:sp>
      <p:sp>
        <p:nvSpPr>
          <p:cNvPr id="1745816238" name="Notes Placeholder 2"/>
          <p:cNvSpPr>
            <a:spLocks noGrp="1"/>
          </p:cNvSpPr>
          <p:nvPr>
            <p:ph type="body" idx="1"/>
          </p:nvPr>
        </p:nvSpPr>
        <p:spPr bwMode="auto"/>
        <p:txBody>
          <a:bodyPr/>
          <a:lstStyle/>
          <a:p>
            <a:pPr>
              <a:defRPr/>
            </a:pPr>
            <a:r>
              <a:rPr>
                <a:latin typeface="Arial"/>
                <a:cs typeface="Arial"/>
              </a:rPr>
              <a:t>Because these devices are such low power, there are many ways you can choose to power them.</a:t>
            </a:r>
            <a:br>
              <a:rPr>
                <a:latin typeface="Arial"/>
                <a:cs typeface="Arial"/>
              </a:rPr>
            </a:br>
            <a:br>
              <a:rPr>
                <a:latin typeface="Arial"/>
                <a:cs typeface="Arial"/>
              </a:rPr>
            </a:br>
            <a:r>
              <a:rPr>
                <a:latin typeface="Arial"/>
                <a:cs typeface="Arial"/>
              </a:rPr>
              <a:t>1. Laptop/USB</a:t>
            </a:r>
            <a:br>
              <a:rPr>
                <a:latin typeface="Arial"/>
                <a:cs typeface="Arial"/>
              </a:rPr>
            </a:br>
            <a:r>
              <a:rPr>
                <a:latin typeface="Arial"/>
                <a:cs typeface="Arial"/>
              </a:rPr>
              <a:t>2. Small Solar Panel</a:t>
            </a:r>
            <a:br>
              <a:rPr>
                <a:latin typeface="Arial"/>
                <a:cs typeface="Arial"/>
              </a:rPr>
            </a:br>
            <a:r>
              <a:rPr>
                <a:latin typeface="Arial"/>
                <a:cs typeface="Arial"/>
              </a:rPr>
              <a:t>3. A Coinkite </a:t>
            </a:r>
            <a:r>
              <a:rPr lang="en-US" sz="1200" b="0" i="0" u="none" strike="noStrike" cap="none" spc="0">
                <a:solidFill>
                  <a:schemeClr val="tx1"/>
                </a:solidFill>
                <a:latin typeface="Arial"/>
                <a:cs typeface="Arial"/>
              </a:rPr>
              <a:t>ColdPower</a:t>
            </a:r>
            <a:endParaRPr lang="en-US" sz="1200" b="0" i="0" u="none" strike="noStrike" cap="none" spc="0">
              <a:solidFill>
                <a:schemeClr val="tx1"/>
              </a:solidFill>
              <a:latin typeface="Arial"/>
              <a:cs typeface="Arial"/>
            </a:endParaRPr>
          </a:p>
          <a:p>
            <a:pPr>
              <a:defRPr/>
            </a:pPr>
            <a:r>
              <a:rPr lang="en-US" sz="1200" b="0" i="0" u="none" strike="noStrike" cap="none" spc="0">
                <a:solidFill>
                  <a:schemeClr val="tx1"/>
                </a:solidFill>
                <a:latin typeface="Arial"/>
                <a:cs typeface="Arial"/>
              </a:rPr>
              <a:t>4. A USB battery bank</a:t>
            </a:r>
            <a:endParaRPr>
              <a:latin typeface="Arial"/>
              <a:cs typeface="Arial"/>
            </a:endParaRPr>
          </a:p>
        </p:txBody>
      </p:sp>
      <p:sp>
        <p:nvSpPr>
          <p:cNvPr id="261227733" name="Slide Number Placeholder 3"/>
          <p:cNvSpPr>
            <a:spLocks noGrp="1"/>
          </p:cNvSpPr>
          <p:nvPr>
            <p:ph type="sldNum" sz="quarter" idx="10"/>
          </p:nvPr>
        </p:nvSpPr>
        <p:spPr bwMode="auto"/>
        <p:txBody>
          <a:bodyPr/>
          <a:lstStyle/>
          <a:p>
            <a:pPr>
              <a:defRPr/>
            </a:pPr>
            <a:endParaRPr/>
          </a:p>
        </p:txBody>
      </p:sp>
    </p:spTree>
  </p:cSld>
</p:notes>
</file>

<file path=ppt/slideLayouts/_rels/slideLayout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title" userDrawn="1">
  <p:cSld name="Title Slide">
    <p:spTree>
      <p:nvGrpSpPr>
        <p:cNvPr id="1" name=""/>
        <p:cNvGrpSpPr/>
        <p:nvPr/>
      </p:nvGrpSpPr>
      <p:grpSpPr bwMode="auto">
        <a:xfrm>
          <a:off x="0" y="0"/>
          <a:ext cx="0" cy="0"/>
          <a:chOff x="0" y="0"/>
          <a:chExt cx="0" cy="0"/>
        </a:xfrm>
      </p:grpSpPr>
      <p:sp>
        <p:nvSpPr>
          <p:cNvPr id="2" name="Title 1"/>
          <p:cNvSpPr>
            <a:spLocks noGrp="1"/>
          </p:cNvSpPr>
          <p:nvPr>
            <p:ph type="ctrTitle"/>
          </p:nvPr>
        </p:nvSpPr>
        <p:spPr bwMode="auto">
          <a:xfrm>
            <a:off x="1524000" y="1122363"/>
            <a:ext cx="9144000" cy="2387600"/>
          </a:xfrm>
        </p:spPr>
        <p:txBody>
          <a:bodyPr anchor="b"/>
          <a:lstStyle>
            <a:lvl1pPr algn="ctr">
              <a:defRPr sz="6000"/>
            </a:lvl1pPr>
          </a:lstStyle>
          <a:p>
            <a:pPr>
              <a:defRPr/>
            </a:pPr>
            <a:r>
              <a:rPr lang="en-US"/>
              <a:t>Click to edit Master title style</a:t>
            </a:r>
            <a:endParaRPr lang="en-US"/>
          </a:p>
        </p:txBody>
      </p:sp>
      <p:sp>
        <p:nvSpPr>
          <p:cNvPr id="3" name="Subtitle 2"/>
          <p:cNvSpPr>
            <a:spLocks noGrp="1"/>
          </p:cNvSpPr>
          <p:nvPr>
            <p:ph type="subTitle" idx="1"/>
          </p:nvPr>
        </p:nvSpPr>
        <p:spPr bwMode="auto">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a:defRPr/>
            </a:pPr>
            <a:r>
              <a:rPr lang="en-US"/>
              <a:t>Click to edit Master subtitle style</a:t>
            </a:r>
            <a:endParaRPr lang="en-US"/>
          </a:p>
        </p:txBody>
      </p:sp>
      <p:sp>
        <p:nvSpPr>
          <p:cNvPr id="4" name="Date Placeholder 3"/>
          <p:cNvSpPr>
            <a:spLocks noGrp="1"/>
          </p:cNvSpPr>
          <p:nvPr>
            <p:ph type="dt" sz="half" idx="10"/>
          </p:nvPr>
        </p:nvSpPr>
        <p:spPr bwMode="auto"/>
        <p:txBody>
          <a:bodyPr/>
          <a:lstStyle/>
          <a:p>
            <a:pPr>
              <a:defRPr/>
            </a:pPr>
            <a:fld id="{BCC18F51-09EC-435C-A3BA-64A766E099C0}" type="datetimeFigureOut">
              <a:rPr lang="en-US"/>
              <a:t/>
            </a:fld>
            <a:endParaRPr lang="en-US"/>
          </a:p>
        </p:txBody>
      </p:sp>
      <p:sp>
        <p:nvSpPr>
          <p:cNvPr id="5" name="Footer Placeholder 4"/>
          <p:cNvSpPr>
            <a:spLocks noGrp="1"/>
          </p:cNvSpPr>
          <p:nvPr>
            <p:ph type="ftr" sz="quarter" idx="11"/>
          </p:nvPr>
        </p:nvSpPr>
        <p:spPr bwMode="auto"/>
        <p:txBody>
          <a:bodyPr/>
          <a:lstStyle/>
          <a:p>
            <a:pPr>
              <a:defRPr/>
            </a:pPr>
            <a:endParaRPr lang="en-US"/>
          </a:p>
        </p:txBody>
      </p:sp>
      <p:sp>
        <p:nvSpPr>
          <p:cNvPr id="6" name="Slide Number Placeholder 5"/>
          <p:cNvSpPr>
            <a:spLocks noGrp="1"/>
          </p:cNvSpPr>
          <p:nvPr>
            <p:ph type="sldNum" sz="quarter" idx="12"/>
          </p:nvPr>
        </p:nvSpPr>
        <p:spPr bwMode="auto"/>
        <p:txBody>
          <a:bodyPr/>
          <a:lstStyle/>
          <a:p>
            <a:pPr>
              <a:defRPr/>
            </a:pPr>
            <a:fld id="{08395586-F03A-48D1-94DF-16B239DF4FB5}" type="slidenum">
              <a:rPr lang="en-US"/>
              <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vertTx" userDrawn="1">
  <p:cSld name="Title and Vertical Text">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defRPr/>
            </a:pPr>
            <a:r>
              <a:rPr lang="en-US"/>
              <a:t>Click to edit Master title style</a:t>
            </a:r>
            <a:endParaRPr lang="en-US"/>
          </a:p>
        </p:txBody>
      </p:sp>
      <p:sp>
        <p:nvSpPr>
          <p:cNvPr id="3" name="Vertical Text Placeholder 2"/>
          <p:cNvSpPr>
            <a:spLocks noGrp="1"/>
          </p:cNvSpPr>
          <p:nvPr>
            <p:ph type="body" orient="vert" idx="1"/>
          </p:nvPr>
        </p:nvSpPr>
        <p:spPr bwMode="auto"/>
        <p:txBody>
          <a:bodyPr vert="eaVert"/>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lang="en-US"/>
          </a:p>
        </p:txBody>
      </p:sp>
      <p:sp>
        <p:nvSpPr>
          <p:cNvPr id="4" name="Date Placeholder 3"/>
          <p:cNvSpPr>
            <a:spLocks noGrp="1"/>
          </p:cNvSpPr>
          <p:nvPr>
            <p:ph type="dt" sz="half" idx="10"/>
          </p:nvPr>
        </p:nvSpPr>
        <p:spPr bwMode="auto"/>
        <p:txBody>
          <a:bodyPr/>
          <a:lstStyle/>
          <a:p>
            <a:pPr>
              <a:defRPr/>
            </a:pPr>
            <a:fld id="{BCC18F51-09EC-435C-A3BA-64A766E099C0}" type="datetimeFigureOut">
              <a:rPr lang="en-US"/>
              <a:t/>
            </a:fld>
            <a:endParaRPr lang="en-US"/>
          </a:p>
        </p:txBody>
      </p:sp>
      <p:sp>
        <p:nvSpPr>
          <p:cNvPr id="5" name="Footer Placeholder 4"/>
          <p:cNvSpPr>
            <a:spLocks noGrp="1"/>
          </p:cNvSpPr>
          <p:nvPr>
            <p:ph type="ftr" sz="quarter" idx="11"/>
          </p:nvPr>
        </p:nvSpPr>
        <p:spPr bwMode="auto"/>
        <p:txBody>
          <a:bodyPr/>
          <a:lstStyle/>
          <a:p>
            <a:pPr>
              <a:defRPr/>
            </a:pPr>
            <a:endParaRPr lang="en-US"/>
          </a:p>
        </p:txBody>
      </p:sp>
      <p:sp>
        <p:nvSpPr>
          <p:cNvPr id="6" name="Slide Number Placeholder 5"/>
          <p:cNvSpPr>
            <a:spLocks noGrp="1"/>
          </p:cNvSpPr>
          <p:nvPr>
            <p:ph type="sldNum" sz="quarter" idx="12"/>
          </p:nvPr>
        </p:nvSpPr>
        <p:spPr bwMode="auto"/>
        <p:txBody>
          <a:bodyPr/>
          <a:lstStyle/>
          <a:p>
            <a:pPr>
              <a:defRPr/>
            </a:pPr>
            <a:fld id="{08395586-F03A-48D1-94DF-16B239DF4FB5}" type="slidenum">
              <a:rPr lang="en-US"/>
              <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vertTitleAndTx" userDrawn="1">
  <p:cSld name="Vertical Title and Text">
    <p:spTree>
      <p:nvGrpSpPr>
        <p:cNvPr id="1" name=""/>
        <p:cNvGrpSpPr/>
        <p:nvPr/>
      </p:nvGrpSpPr>
      <p:grpSpPr bwMode="auto">
        <a:xfrm>
          <a:off x="0" y="0"/>
          <a:ext cx="0" cy="0"/>
          <a:chOff x="0" y="0"/>
          <a:chExt cx="0" cy="0"/>
        </a:xfrm>
      </p:grpSpPr>
      <p:sp>
        <p:nvSpPr>
          <p:cNvPr id="2" name="Vertical Title 1"/>
          <p:cNvSpPr>
            <a:spLocks noGrp="1"/>
          </p:cNvSpPr>
          <p:nvPr>
            <p:ph type="title" orient="vert"/>
          </p:nvPr>
        </p:nvSpPr>
        <p:spPr bwMode="auto">
          <a:xfrm>
            <a:off x="8724900" y="365125"/>
            <a:ext cx="2628900" cy="5811838"/>
          </a:xfrm>
        </p:spPr>
        <p:txBody>
          <a:bodyPr vert="eaVert"/>
          <a:lstStyle/>
          <a:p>
            <a:pPr>
              <a:defRPr/>
            </a:pPr>
            <a:r>
              <a:rPr lang="en-US"/>
              <a:t>Click to edit Master title style</a:t>
            </a:r>
            <a:endParaRPr lang="en-US"/>
          </a:p>
        </p:txBody>
      </p:sp>
      <p:sp>
        <p:nvSpPr>
          <p:cNvPr id="3" name="Vertical Text Placeholder 2"/>
          <p:cNvSpPr>
            <a:spLocks noGrp="1"/>
          </p:cNvSpPr>
          <p:nvPr>
            <p:ph type="body" orient="vert" idx="1"/>
          </p:nvPr>
        </p:nvSpPr>
        <p:spPr bwMode="auto">
          <a:xfrm>
            <a:off x="838200" y="365125"/>
            <a:ext cx="7734300" cy="5811838"/>
          </a:xfrm>
        </p:spPr>
        <p:txBody>
          <a:bodyPr vert="eaVert"/>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lang="en-US"/>
          </a:p>
        </p:txBody>
      </p:sp>
      <p:sp>
        <p:nvSpPr>
          <p:cNvPr id="4" name="Date Placeholder 3"/>
          <p:cNvSpPr>
            <a:spLocks noGrp="1"/>
          </p:cNvSpPr>
          <p:nvPr>
            <p:ph type="dt" sz="half" idx="10"/>
          </p:nvPr>
        </p:nvSpPr>
        <p:spPr bwMode="auto"/>
        <p:txBody>
          <a:bodyPr/>
          <a:lstStyle/>
          <a:p>
            <a:pPr>
              <a:defRPr/>
            </a:pPr>
            <a:fld id="{BCC18F51-09EC-435C-A3BA-64A766E099C0}" type="datetimeFigureOut">
              <a:rPr lang="en-US"/>
              <a:t/>
            </a:fld>
            <a:endParaRPr lang="en-US"/>
          </a:p>
        </p:txBody>
      </p:sp>
      <p:sp>
        <p:nvSpPr>
          <p:cNvPr id="5" name="Footer Placeholder 4"/>
          <p:cNvSpPr>
            <a:spLocks noGrp="1"/>
          </p:cNvSpPr>
          <p:nvPr>
            <p:ph type="ftr" sz="quarter" idx="11"/>
          </p:nvPr>
        </p:nvSpPr>
        <p:spPr bwMode="auto"/>
        <p:txBody>
          <a:bodyPr/>
          <a:lstStyle/>
          <a:p>
            <a:pPr>
              <a:defRPr/>
            </a:pPr>
            <a:endParaRPr lang="en-US"/>
          </a:p>
        </p:txBody>
      </p:sp>
      <p:sp>
        <p:nvSpPr>
          <p:cNvPr id="6" name="Slide Number Placeholder 5"/>
          <p:cNvSpPr>
            <a:spLocks noGrp="1"/>
          </p:cNvSpPr>
          <p:nvPr>
            <p:ph type="sldNum" sz="quarter" idx="12"/>
          </p:nvPr>
        </p:nvSpPr>
        <p:spPr bwMode="auto"/>
        <p:txBody>
          <a:bodyPr/>
          <a:lstStyle/>
          <a:p>
            <a:pPr>
              <a:defRPr/>
            </a:pPr>
            <a:fld id="{08395586-F03A-48D1-94DF-16B239DF4FB5}" type="slidenum">
              <a:rPr lang="en-US"/>
              <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obj" userDrawn="1">
  <p:cSld name="Title and Content">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defRPr/>
            </a:pPr>
            <a:r>
              <a:rPr lang="en-US"/>
              <a:t>Click to edit Master title style</a:t>
            </a:r>
            <a:endParaRPr lang="en-US"/>
          </a:p>
        </p:txBody>
      </p:sp>
      <p:sp>
        <p:nvSpPr>
          <p:cNvPr id="3" name="Content Placeholder 2"/>
          <p:cNvSpPr>
            <a:spLocks noGrp="1"/>
          </p:cNvSpPr>
          <p:nvPr>
            <p:ph idx="1"/>
          </p:nvPr>
        </p:nvSpPr>
        <p:spPr bwMode="auto"/>
        <p:txBody>
          <a:body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lang="en-US"/>
          </a:p>
        </p:txBody>
      </p:sp>
      <p:sp>
        <p:nvSpPr>
          <p:cNvPr id="4" name="Date Placeholder 3"/>
          <p:cNvSpPr>
            <a:spLocks noGrp="1"/>
          </p:cNvSpPr>
          <p:nvPr>
            <p:ph type="dt" sz="half" idx="10"/>
          </p:nvPr>
        </p:nvSpPr>
        <p:spPr bwMode="auto"/>
        <p:txBody>
          <a:bodyPr/>
          <a:lstStyle/>
          <a:p>
            <a:pPr>
              <a:defRPr/>
            </a:pPr>
            <a:fld id="{BCC18F51-09EC-435C-A3BA-64A766E099C0}" type="datetimeFigureOut">
              <a:rPr lang="en-US"/>
              <a:t/>
            </a:fld>
            <a:endParaRPr lang="en-US"/>
          </a:p>
        </p:txBody>
      </p:sp>
      <p:sp>
        <p:nvSpPr>
          <p:cNvPr id="5" name="Footer Placeholder 4"/>
          <p:cNvSpPr>
            <a:spLocks noGrp="1"/>
          </p:cNvSpPr>
          <p:nvPr>
            <p:ph type="ftr" sz="quarter" idx="11"/>
          </p:nvPr>
        </p:nvSpPr>
        <p:spPr bwMode="auto"/>
        <p:txBody>
          <a:bodyPr/>
          <a:lstStyle/>
          <a:p>
            <a:pPr>
              <a:defRPr/>
            </a:pPr>
            <a:endParaRPr lang="en-US"/>
          </a:p>
        </p:txBody>
      </p:sp>
      <p:sp>
        <p:nvSpPr>
          <p:cNvPr id="6" name="Slide Number Placeholder 5"/>
          <p:cNvSpPr>
            <a:spLocks noGrp="1"/>
          </p:cNvSpPr>
          <p:nvPr>
            <p:ph type="sldNum" sz="quarter" idx="12"/>
          </p:nvPr>
        </p:nvSpPr>
        <p:spPr bwMode="auto"/>
        <p:txBody>
          <a:bodyPr/>
          <a:lstStyle/>
          <a:p>
            <a:pPr>
              <a:defRPr/>
            </a:pPr>
            <a:fld id="{08395586-F03A-48D1-94DF-16B239DF4FB5}" type="slidenum">
              <a:rPr lang="en-US"/>
              <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secHead" userDrawn="1">
  <p:cSld name="Section Header">
    <p:spTree>
      <p:nvGrpSpPr>
        <p:cNvPr id="1" name=""/>
        <p:cNvGrpSpPr/>
        <p:nvPr/>
      </p:nvGrpSpPr>
      <p:grpSpPr bwMode="auto">
        <a:xfrm>
          <a:off x="0" y="0"/>
          <a:ext cx="0" cy="0"/>
          <a:chOff x="0" y="0"/>
          <a:chExt cx="0" cy="0"/>
        </a:xfrm>
      </p:grpSpPr>
      <p:sp>
        <p:nvSpPr>
          <p:cNvPr id="2" name="Title 1"/>
          <p:cNvSpPr>
            <a:spLocks noGrp="1"/>
          </p:cNvSpPr>
          <p:nvPr>
            <p:ph type="title"/>
          </p:nvPr>
        </p:nvSpPr>
        <p:spPr bwMode="auto">
          <a:xfrm>
            <a:off x="831850" y="1709738"/>
            <a:ext cx="10515600" cy="2852737"/>
          </a:xfrm>
        </p:spPr>
        <p:txBody>
          <a:bodyPr anchor="b"/>
          <a:lstStyle>
            <a:lvl1pPr>
              <a:defRPr sz="6000"/>
            </a:lvl1pPr>
          </a:lstStyle>
          <a:p>
            <a:pPr>
              <a:defRPr/>
            </a:pPr>
            <a:r>
              <a:rPr lang="en-US"/>
              <a:t>Click to edit Master title style</a:t>
            </a:r>
            <a:endParaRPr lang="en-US"/>
          </a:p>
        </p:txBody>
      </p:sp>
      <p:sp>
        <p:nvSpPr>
          <p:cNvPr id="3" name="Text Placeholder 2"/>
          <p:cNvSpPr>
            <a:spLocks noGrp="1"/>
          </p:cNvSpPr>
          <p:nvPr>
            <p:ph type="body" idx="1"/>
          </p:nvPr>
        </p:nvSpPr>
        <p:spPr bwMode="auto">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defRPr/>
            </a:pPr>
            <a:r>
              <a:rPr lang="en-US"/>
              <a:t>Click to edit Master text styles</a:t>
            </a:r>
            <a:endParaRPr/>
          </a:p>
        </p:txBody>
      </p:sp>
      <p:sp>
        <p:nvSpPr>
          <p:cNvPr id="4" name="Date Placeholder 3"/>
          <p:cNvSpPr>
            <a:spLocks noGrp="1"/>
          </p:cNvSpPr>
          <p:nvPr>
            <p:ph type="dt" sz="half" idx="10"/>
          </p:nvPr>
        </p:nvSpPr>
        <p:spPr bwMode="auto"/>
        <p:txBody>
          <a:bodyPr/>
          <a:lstStyle/>
          <a:p>
            <a:pPr>
              <a:defRPr/>
            </a:pPr>
            <a:fld id="{BCC18F51-09EC-435C-A3BA-64A766E099C0}" type="datetimeFigureOut">
              <a:rPr lang="en-US"/>
              <a:t/>
            </a:fld>
            <a:endParaRPr lang="en-US"/>
          </a:p>
        </p:txBody>
      </p:sp>
      <p:sp>
        <p:nvSpPr>
          <p:cNvPr id="5" name="Footer Placeholder 4"/>
          <p:cNvSpPr>
            <a:spLocks noGrp="1"/>
          </p:cNvSpPr>
          <p:nvPr>
            <p:ph type="ftr" sz="quarter" idx="11"/>
          </p:nvPr>
        </p:nvSpPr>
        <p:spPr bwMode="auto"/>
        <p:txBody>
          <a:bodyPr/>
          <a:lstStyle/>
          <a:p>
            <a:pPr>
              <a:defRPr/>
            </a:pPr>
            <a:endParaRPr lang="en-US"/>
          </a:p>
        </p:txBody>
      </p:sp>
      <p:sp>
        <p:nvSpPr>
          <p:cNvPr id="6" name="Slide Number Placeholder 5"/>
          <p:cNvSpPr>
            <a:spLocks noGrp="1"/>
          </p:cNvSpPr>
          <p:nvPr>
            <p:ph type="sldNum" sz="quarter" idx="12"/>
          </p:nvPr>
        </p:nvSpPr>
        <p:spPr bwMode="auto"/>
        <p:txBody>
          <a:bodyPr/>
          <a:lstStyle/>
          <a:p>
            <a:pPr>
              <a:defRPr/>
            </a:pPr>
            <a:fld id="{08395586-F03A-48D1-94DF-16B239DF4FB5}" type="slidenum">
              <a:rPr lang="en-US"/>
              <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twoObj" userDrawn="1">
  <p:cSld name="Two Content">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defRPr/>
            </a:pPr>
            <a:r>
              <a:rPr lang="en-US"/>
              <a:t>Click to edit Master title style</a:t>
            </a:r>
            <a:endParaRPr lang="en-US"/>
          </a:p>
        </p:txBody>
      </p:sp>
      <p:sp>
        <p:nvSpPr>
          <p:cNvPr id="3" name="Content Placeholder 2"/>
          <p:cNvSpPr>
            <a:spLocks noGrp="1"/>
          </p:cNvSpPr>
          <p:nvPr>
            <p:ph sz="half" idx="1"/>
          </p:nvPr>
        </p:nvSpPr>
        <p:spPr bwMode="auto">
          <a:xfrm>
            <a:off x="838200" y="1825625"/>
            <a:ext cx="5181600" cy="4351338"/>
          </a:xfrm>
        </p:spPr>
        <p:txBody>
          <a:body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lang="en-US"/>
          </a:p>
        </p:txBody>
      </p:sp>
      <p:sp>
        <p:nvSpPr>
          <p:cNvPr id="4" name="Content Placeholder 3"/>
          <p:cNvSpPr>
            <a:spLocks noGrp="1"/>
          </p:cNvSpPr>
          <p:nvPr>
            <p:ph sz="half" idx="2"/>
          </p:nvPr>
        </p:nvSpPr>
        <p:spPr bwMode="auto">
          <a:xfrm>
            <a:off x="6172200" y="1825625"/>
            <a:ext cx="5181600" cy="4351338"/>
          </a:xfrm>
        </p:spPr>
        <p:txBody>
          <a:body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lang="en-US"/>
          </a:p>
        </p:txBody>
      </p:sp>
      <p:sp>
        <p:nvSpPr>
          <p:cNvPr id="5" name="Date Placeholder 4"/>
          <p:cNvSpPr>
            <a:spLocks noGrp="1"/>
          </p:cNvSpPr>
          <p:nvPr>
            <p:ph type="dt" sz="half" idx="10"/>
          </p:nvPr>
        </p:nvSpPr>
        <p:spPr bwMode="auto"/>
        <p:txBody>
          <a:bodyPr/>
          <a:lstStyle/>
          <a:p>
            <a:pPr>
              <a:defRPr/>
            </a:pPr>
            <a:fld id="{BCC18F51-09EC-435C-A3BA-64A766E099C0}" type="datetimeFigureOut">
              <a:rPr lang="en-US"/>
              <a:t/>
            </a:fld>
            <a:endParaRPr lang="en-US"/>
          </a:p>
        </p:txBody>
      </p:sp>
      <p:sp>
        <p:nvSpPr>
          <p:cNvPr id="6" name="Footer Placeholder 5"/>
          <p:cNvSpPr>
            <a:spLocks noGrp="1"/>
          </p:cNvSpPr>
          <p:nvPr>
            <p:ph type="ftr" sz="quarter" idx="11"/>
          </p:nvPr>
        </p:nvSpPr>
        <p:spPr bwMode="auto"/>
        <p:txBody>
          <a:bodyPr/>
          <a:lstStyle/>
          <a:p>
            <a:pPr>
              <a:defRPr/>
            </a:pPr>
            <a:endParaRPr lang="en-US"/>
          </a:p>
        </p:txBody>
      </p:sp>
      <p:sp>
        <p:nvSpPr>
          <p:cNvPr id="7" name="Slide Number Placeholder 6"/>
          <p:cNvSpPr>
            <a:spLocks noGrp="1"/>
          </p:cNvSpPr>
          <p:nvPr>
            <p:ph type="sldNum" sz="quarter" idx="12"/>
          </p:nvPr>
        </p:nvSpPr>
        <p:spPr bwMode="auto"/>
        <p:txBody>
          <a:bodyPr/>
          <a:lstStyle/>
          <a:p>
            <a:pPr>
              <a:defRPr/>
            </a:pPr>
            <a:fld id="{08395586-F03A-48D1-94DF-16B239DF4FB5}" type="slidenum">
              <a:rPr lang="en-US"/>
              <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twoTxTwoObj" userDrawn="1">
  <p:cSld name="Comparison">
    <p:spTree>
      <p:nvGrpSpPr>
        <p:cNvPr id="1" name=""/>
        <p:cNvGrpSpPr/>
        <p:nvPr/>
      </p:nvGrpSpPr>
      <p:grpSpPr bwMode="auto">
        <a:xfrm>
          <a:off x="0" y="0"/>
          <a:ext cx="0" cy="0"/>
          <a:chOff x="0" y="0"/>
          <a:chExt cx="0" cy="0"/>
        </a:xfrm>
      </p:grpSpPr>
      <p:sp>
        <p:nvSpPr>
          <p:cNvPr id="2" name="Title 1"/>
          <p:cNvSpPr>
            <a:spLocks noGrp="1"/>
          </p:cNvSpPr>
          <p:nvPr>
            <p:ph type="title"/>
          </p:nvPr>
        </p:nvSpPr>
        <p:spPr bwMode="auto">
          <a:xfrm>
            <a:off x="839788" y="365125"/>
            <a:ext cx="10515600" cy="1325563"/>
          </a:xfrm>
        </p:spPr>
        <p:txBody>
          <a:bodyPr/>
          <a:lstStyle/>
          <a:p>
            <a:pPr>
              <a:defRPr/>
            </a:pPr>
            <a:r>
              <a:rPr lang="en-US"/>
              <a:t>Click to edit Master title style</a:t>
            </a:r>
            <a:endParaRPr lang="en-US"/>
          </a:p>
        </p:txBody>
      </p:sp>
      <p:sp>
        <p:nvSpPr>
          <p:cNvPr id="3" name="Text Placeholder 2"/>
          <p:cNvSpPr>
            <a:spLocks noGrp="1"/>
          </p:cNvSpPr>
          <p:nvPr>
            <p:ph type="body" idx="1"/>
          </p:nvPr>
        </p:nvSpPr>
        <p:spPr bwMode="auto">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defRPr/>
            </a:pPr>
            <a:r>
              <a:rPr lang="en-US"/>
              <a:t>Click to edit Master text styles</a:t>
            </a:r>
            <a:endParaRPr/>
          </a:p>
        </p:txBody>
      </p:sp>
      <p:sp>
        <p:nvSpPr>
          <p:cNvPr id="4" name="Content Placeholder 3"/>
          <p:cNvSpPr>
            <a:spLocks noGrp="1"/>
          </p:cNvSpPr>
          <p:nvPr>
            <p:ph sz="half" idx="2"/>
          </p:nvPr>
        </p:nvSpPr>
        <p:spPr bwMode="auto">
          <a:xfrm>
            <a:off x="839788" y="2505074"/>
            <a:ext cx="5157787" cy="3684588"/>
          </a:xfrm>
        </p:spPr>
        <p:txBody>
          <a:body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lang="en-US"/>
          </a:p>
        </p:txBody>
      </p:sp>
      <p:sp>
        <p:nvSpPr>
          <p:cNvPr id="5" name="Text Placeholder 4"/>
          <p:cNvSpPr>
            <a:spLocks noGrp="1"/>
          </p:cNvSpPr>
          <p:nvPr>
            <p:ph type="body" sz="quarter" idx="3"/>
          </p:nvPr>
        </p:nvSpPr>
        <p:spPr bwMode="auto">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defRPr/>
            </a:pPr>
            <a:r>
              <a:rPr lang="en-US"/>
              <a:t>Click to edit Master text styles</a:t>
            </a:r>
            <a:endParaRPr/>
          </a:p>
        </p:txBody>
      </p:sp>
      <p:sp>
        <p:nvSpPr>
          <p:cNvPr id="6" name="Content Placeholder 5"/>
          <p:cNvSpPr>
            <a:spLocks noGrp="1"/>
          </p:cNvSpPr>
          <p:nvPr>
            <p:ph sz="quarter" idx="4"/>
          </p:nvPr>
        </p:nvSpPr>
        <p:spPr bwMode="auto">
          <a:xfrm>
            <a:off x="6172200" y="2505074"/>
            <a:ext cx="5183188" cy="3684588"/>
          </a:xfrm>
        </p:spPr>
        <p:txBody>
          <a:body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lang="en-US"/>
          </a:p>
        </p:txBody>
      </p:sp>
      <p:sp>
        <p:nvSpPr>
          <p:cNvPr id="7" name="Date Placeholder 6"/>
          <p:cNvSpPr>
            <a:spLocks noGrp="1"/>
          </p:cNvSpPr>
          <p:nvPr>
            <p:ph type="dt" sz="half" idx="10"/>
          </p:nvPr>
        </p:nvSpPr>
        <p:spPr bwMode="auto"/>
        <p:txBody>
          <a:bodyPr/>
          <a:lstStyle/>
          <a:p>
            <a:pPr>
              <a:defRPr/>
            </a:pPr>
            <a:fld id="{BCC18F51-09EC-435C-A3BA-64A766E099C0}" type="datetimeFigureOut">
              <a:rPr lang="en-US"/>
              <a:t/>
            </a:fld>
            <a:endParaRPr lang="en-US"/>
          </a:p>
        </p:txBody>
      </p:sp>
      <p:sp>
        <p:nvSpPr>
          <p:cNvPr id="8" name="Footer Placeholder 7"/>
          <p:cNvSpPr>
            <a:spLocks noGrp="1"/>
          </p:cNvSpPr>
          <p:nvPr>
            <p:ph type="ftr" sz="quarter" idx="11"/>
          </p:nvPr>
        </p:nvSpPr>
        <p:spPr bwMode="auto"/>
        <p:txBody>
          <a:bodyPr/>
          <a:lstStyle/>
          <a:p>
            <a:pPr>
              <a:defRPr/>
            </a:pPr>
            <a:endParaRPr lang="en-US"/>
          </a:p>
        </p:txBody>
      </p:sp>
      <p:sp>
        <p:nvSpPr>
          <p:cNvPr id="9" name="Slide Number Placeholder 8"/>
          <p:cNvSpPr>
            <a:spLocks noGrp="1"/>
          </p:cNvSpPr>
          <p:nvPr>
            <p:ph type="sldNum" sz="quarter" idx="12"/>
          </p:nvPr>
        </p:nvSpPr>
        <p:spPr bwMode="auto"/>
        <p:txBody>
          <a:bodyPr/>
          <a:lstStyle/>
          <a:p>
            <a:pPr>
              <a:defRPr/>
            </a:pPr>
            <a:fld id="{08395586-F03A-48D1-94DF-16B239DF4FB5}" type="slidenum">
              <a:rPr lang="en-US"/>
              <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titleOnly" userDrawn="1">
  <p:cSld name="Title Only">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defRPr/>
            </a:pPr>
            <a:r>
              <a:rPr lang="en-US"/>
              <a:t>Click to edit Master title style</a:t>
            </a:r>
            <a:endParaRPr lang="en-US"/>
          </a:p>
        </p:txBody>
      </p:sp>
      <p:sp>
        <p:nvSpPr>
          <p:cNvPr id="3" name="Date Placeholder 2"/>
          <p:cNvSpPr>
            <a:spLocks noGrp="1"/>
          </p:cNvSpPr>
          <p:nvPr>
            <p:ph type="dt" sz="half" idx="10"/>
          </p:nvPr>
        </p:nvSpPr>
        <p:spPr bwMode="auto"/>
        <p:txBody>
          <a:bodyPr/>
          <a:lstStyle/>
          <a:p>
            <a:pPr>
              <a:defRPr/>
            </a:pPr>
            <a:fld id="{BCC18F51-09EC-435C-A3BA-64A766E099C0}" type="datetimeFigureOut">
              <a:rPr lang="en-US"/>
              <a:t/>
            </a:fld>
            <a:endParaRPr lang="en-US"/>
          </a:p>
        </p:txBody>
      </p:sp>
      <p:sp>
        <p:nvSpPr>
          <p:cNvPr id="4" name="Footer Placeholder 3"/>
          <p:cNvSpPr>
            <a:spLocks noGrp="1"/>
          </p:cNvSpPr>
          <p:nvPr>
            <p:ph type="ftr" sz="quarter" idx="11"/>
          </p:nvPr>
        </p:nvSpPr>
        <p:spPr bwMode="auto"/>
        <p:txBody>
          <a:bodyPr/>
          <a:lstStyle/>
          <a:p>
            <a:pPr>
              <a:defRPr/>
            </a:pPr>
            <a:endParaRPr lang="en-US"/>
          </a:p>
        </p:txBody>
      </p:sp>
      <p:sp>
        <p:nvSpPr>
          <p:cNvPr id="5" name="Slide Number Placeholder 4"/>
          <p:cNvSpPr>
            <a:spLocks noGrp="1"/>
          </p:cNvSpPr>
          <p:nvPr>
            <p:ph type="sldNum" sz="quarter" idx="12"/>
          </p:nvPr>
        </p:nvSpPr>
        <p:spPr bwMode="auto"/>
        <p:txBody>
          <a:bodyPr/>
          <a:lstStyle/>
          <a:p>
            <a:pPr>
              <a:defRPr/>
            </a:pPr>
            <a:fld id="{08395586-F03A-48D1-94DF-16B239DF4FB5}" type="slidenum">
              <a:rPr lang="en-US"/>
              <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blank" userDrawn="1">
  <p:cSld name="Blank">
    <p:spTree>
      <p:nvGrpSpPr>
        <p:cNvPr id="1" name=""/>
        <p:cNvGrpSpPr/>
        <p:nvPr/>
      </p:nvGrpSpPr>
      <p:grpSpPr bwMode="auto">
        <a:xfrm>
          <a:off x="0" y="0"/>
          <a:ext cx="0" cy="0"/>
          <a:chOff x="0" y="0"/>
          <a:chExt cx="0" cy="0"/>
        </a:xfrm>
      </p:grpSpPr>
      <p:sp>
        <p:nvSpPr>
          <p:cNvPr id="2" name="Date Placeholder 1"/>
          <p:cNvSpPr>
            <a:spLocks noGrp="1"/>
          </p:cNvSpPr>
          <p:nvPr>
            <p:ph type="dt" sz="half" idx="10"/>
          </p:nvPr>
        </p:nvSpPr>
        <p:spPr bwMode="auto"/>
        <p:txBody>
          <a:bodyPr/>
          <a:lstStyle/>
          <a:p>
            <a:pPr>
              <a:defRPr/>
            </a:pPr>
            <a:fld id="{BCC18F51-09EC-435C-A3BA-64A766E099C0}" type="datetimeFigureOut">
              <a:rPr lang="en-US"/>
              <a:t/>
            </a:fld>
            <a:endParaRPr lang="en-US"/>
          </a:p>
        </p:txBody>
      </p:sp>
      <p:sp>
        <p:nvSpPr>
          <p:cNvPr id="3" name="Footer Placeholder 2"/>
          <p:cNvSpPr>
            <a:spLocks noGrp="1"/>
          </p:cNvSpPr>
          <p:nvPr>
            <p:ph type="ftr" sz="quarter" idx="11"/>
          </p:nvPr>
        </p:nvSpPr>
        <p:spPr bwMode="auto"/>
        <p:txBody>
          <a:bodyPr/>
          <a:lstStyle/>
          <a:p>
            <a:pPr>
              <a:defRPr/>
            </a:pPr>
            <a:endParaRPr lang="en-US"/>
          </a:p>
        </p:txBody>
      </p:sp>
      <p:sp>
        <p:nvSpPr>
          <p:cNvPr id="4" name="Slide Number Placeholder 3"/>
          <p:cNvSpPr>
            <a:spLocks noGrp="1"/>
          </p:cNvSpPr>
          <p:nvPr>
            <p:ph type="sldNum" sz="quarter" idx="12"/>
          </p:nvPr>
        </p:nvSpPr>
        <p:spPr bwMode="auto"/>
        <p:txBody>
          <a:bodyPr/>
          <a:lstStyle/>
          <a:p>
            <a:pPr>
              <a:defRPr/>
            </a:pPr>
            <a:fld id="{08395586-F03A-48D1-94DF-16B239DF4FB5}" type="slidenum">
              <a:rPr lang="en-US"/>
              <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objTx" userDrawn="1">
  <p:cSld name="Content with Caption">
    <p:spTree>
      <p:nvGrpSpPr>
        <p:cNvPr id="1" name=""/>
        <p:cNvGrpSpPr/>
        <p:nvPr/>
      </p:nvGrpSpPr>
      <p:grpSpPr bwMode="auto">
        <a:xfrm>
          <a:off x="0" y="0"/>
          <a:ext cx="0" cy="0"/>
          <a:chOff x="0" y="0"/>
          <a:chExt cx="0" cy="0"/>
        </a:xfrm>
      </p:grpSpPr>
      <p:sp>
        <p:nvSpPr>
          <p:cNvPr id="2" name="Title 1"/>
          <p:cNvSpPr>
            <a:spLocks noGrp="1"/>
          </p:cNvSpPr>
          <p:nvPr>
            <p:ph type="title"/>
          </p:nvPr>
        </p:nvSpPr>
        <p:spPr bwMode="auto">
          <a:xfrm>
            <a:off x="839788" y="457200"/>
            <a:ext cx="3932237" cy="1600200"/>
          </a:xfrm>
        </p:spPr>
        <p:txBody>
          <a:bodyPr anchor="b"/>
          <a:lstStyle>
            <a:lvl1pPr>
              <a:defRPr sz="3200"/>
            </a:lvl1pPr>
          </a:lstStyle>
          <a:p>
            <a:pPr>
              <a:defRPr/>
            </a:pPr>
            <a:r>
              <a:rPr lang="en-US"/>
              <a:t>Click to edit Master title style</a:t>
            </a:r>
            <a:endParaRPr lang="en-US"/>
          </a:p>
        </p:txBody>
      </p:sp>
      <p:sp>
        <p:nvSpPr>
          <p:cNvPr id="3" name="Content Placeholder 2"/>
          <p:cNvSpPr>
            <a:spLocks noGrp="1"/>
          </p:cNvSpPr>
          <p:nvPr>
            <p:ph idx="1"/>
          </p:nvPr>
        </p:nvSpPr>
        <p:spPr bwMode="auto">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lang="en-US"/>
          </a:p>
        </p:txBody>
      </p:sp>
      <p:sp>
        <p:nvSpPr>
          <p:cNvPr id="4" name="Text Placeholder 3"/>
          <p:cNvSpPr>
            <a:spLocks noGrp="1"/>
          </p:cNvSpPr>
          <p:nvPr>
            <p:ph type="body" sz="half" idx="2"/>
          </p:nvPr>
        </p:nvSpPr>
        <p:spPr bwMode="auto">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defRPr/>
            </a:pPr>
            <a:r>
              <a:rPr lang="en-US"/>
              <a:t>Click to edit Master text styles</a:t>
            </a:r>
            <a:endParaRPr/>
          </a:p>
        </p:txBody>
      </p:sp>
      <p:sp>
        <p:nvSpPr>
          <p:cNvPr id="5" name="Date Placeholder 4"/>
          <p:cNvSpPr>
            <a:spLocks noGrp="1"/>
          </p:cNvSpPr>
          <p:nvPr>
            <p:ph type="dt" sz="half" idx="10"/>
          </p:nvPr>
        </p:nvSpPr>
        <p:spPr bwMode="auto"/>
        <p:txBody>
          <a:bodyPr/>
          <a:lstStyle/>
          <a:p>
            <a:pPr>
              <a:defRPr/>
            </a:pPr>
            <a:fld id="{BCC18F51-09EC-435C-A3BA-64A766E099C0}" type="datetimeFigureOut">
              <a:rPr lang="en-US"/>
              <a:t/>
            </a:fld>
            <a:endParaRPr lang="en-US"/>
          </a:p>
        </p:txBody>
      </p:sp>
      <p:sp>
        <p:nvSpPr>
          <p:cNvPr id="6" name="Footer Placeholder 5"/>
          <p:cNvSpPr>
            <a:spLocks noGrp="1"/>
          </p:cNvSpPr>
          <p:nvPr>
            <p:ph type="ftr" sz="quarter" idx="11"/>
          </p:nvPr>
        </p:nvSpPr>
        <p:spPr bwMode="auto"/>
        <p:txBody>
          <a:bodyPr/>
          <a:lstStyle/>
          <a:p>
            <a:pPr>
              <a:defRPr/>
            </a:pPr>
            <a:endParaRPr lang="en-US"/>
          </a:p>
        </p:txBody>
      </p:sp>
      <p:sp>
        <p:nvSpPr>
          <p:cNvPr id="7" name="Slide Number Placeholder 6"/>
          <p:cNvSpPr>
            <a:spLocks noGrp="1"/>
          </p:cNvSpPr>
          <p:nvPr>
            <p:ph type="sldNum" sz="quarter" idx="12"/>
          </p:nvPr>
        </p:nvSpPr>
        <p:spPr bwMode="auto"/>
        <p:txBody>
          <a:bodyPr/>
          <a:lstStyle/>
          <a:p>
            <a:pPr>
              <a:defRPr/>
            </a:pPr>
            <a:fld id="{08395586-F03A-48D1-94DF-16B239DF4FB5}" type="slidenum">
              <a:rPr lang="en-US"/>
              <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picTx" userDrawn="1">
  <p:cSld name="Picture with Caption">
    <p:spTree>
      <p:nvGrpSpPr>
        <p:cNvPr id="1" name=""/>
        <p:cNvGrpSpPr/>
        <p:nvPr/>
      </p:nvGrpSpPr>
      <p:grpSpPr bwMode="auto">
        <a:xfrm>
          <a:off x="0" y="0"/>
          <a:ext cx="0" cy="0"/>
          <a:chOff x="0" y="0"/>
          <a:chExt cx="0" cy="0"/>
        </a:xfrm>
      </p:grpSpPr>
      <p:sp>
        <p:nvSpPr>
          <p:cNvPr id="2" name="Title 1"/>
          <p:cNvSpPr>
            <a:spLocks noGrp="1"/>
          </p:cNvSpPr>
          <p:nvPr>
            <p:ph type="title"/>
          </p:nvPr>
        </p:nvSpPr>
        <p:spPr bwMode="auto">
          <a:xfrm>
            <a:off x="839788" y="457200"/>
            <a:ext cx="3932237" cy="1600200"/>
          </a:xfrm>
        </p:spPr>
        <p:txBody>
          <a:bodyPr anchor="b"/>
          <a:lstStyle>
            <a:lvl1pPr>
              <a:defRPr sz="3200"/>
            </a:lvl1pPr>
          </a:lstStyle>
          <a:p>
            <a:pPr>
              <a:defRPr/>
            </a:pPr>
            <a:r>
              <a:rPr lang="en-US"/>
              <a:t>Click to edit Master title style</a:t>
            </a:r>
            <a:endParaRPr lang="en-US"/>
          </a:p>
        </p:txBody>
      </p:sp>
      <p:sp>
        <p:nvSpPr>
          <p:cNvPr id="3" name="Picture Placeholder 2"/>
          <p:cNvSpPr>
            <a:spLocks noChangeAspect="1" noGrp="1"/>
          </p:cNvSpPr>
          <p:nvPr>
            <p:ph type="pic" idx="1"/>
          </p:nvPr>
        </p:nvSpPr>
        <p:spPr bwMode="auto">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a:defRPr/>
            </a:pPr>
            <a:r>
              <a:rPr lang="en-US"/>
              <a:t>Click icon to add picture</a:t>
            </a:r>
            <a:endParaRPr lang="en-US"/>
          </a:p>
        </p:txBody>
      </p:sp>
      <p:sp>
        <p:nvSpPr>
          <p:cNvPr id="4" name="Text Placeholder 3"/>
          <p:cNvSpPr>
            <a:spLocks noGrp="1"/>
          </p:cNvSpPr>
          <p:nvPr>
            <p:ph type="body" sz="half" idx="2"/>
          </p:nvPr>
        </p:nvSpPr>
        <p:spPr bwMode="auto">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defRPr/>
            </a:pPr>
            <a:r>
              <a:rPr lang="en-US"/>
              <a:t>Click to edit Master text styles</a:t>
            </a:r>
            <a:endParaRPr/>
          </a:p>
        </p:txBody>
      </p:sp>
      <p:sp>
        <p:nvSpPr>
          <p:cNvPr id="5" name="Date Placeholder 4"/>
          <p:cNvSpPr>
            <a:spLocks noGrp="1"/>
          </p:cNvSpPr>
          <p:nvPr>
            <p:ph type="dt" sz="half" idx="10"/>
          </p:nvPr>
        </p:nvSpPr>
        <p:spPr bwMode="auto"/>
        <p:txBody>
          <a:bodyPr/>
          <a:lstStyle/>
          <a:p>
            <a:pPr>
              <a:defRPr/>
            </a:pPr>
            <a:fld id="{BCC18F51-09EC-435C-A3BA-64A766E099C0}" type="datetimeFigureOut">
              <a:rPr lang="en-US"/>
              <a:t/>
            </a:fld>
            <a:endParaRPr lang="en-US"/>
          </a:p>
        </p:txBody>
      </p:sp>
      <p:sp>
        <p:nvSpPr>
          <p:cNvPr id="6" name="Footer Placeholder 5"/>
          <p:cNvSpPr>
            <a:spLocks noGrp="1"/>
          </p:cNvSpPr>
          <p:nvPr>
            <p:ph type="ftr" sz="quarter" idx="11"/>
          </p:nvPr>
        </p:nvSpPr>
        <p:spPr bwMode="auto"/>
        <p:txBody>
          <a:bodyPr/>
          <a:lstStyle/>
          <a:p>
            <a:pPr>
              <a:defRPr/>
            </a:pPr>
            <a:endParaRPr lang="en-US"/>
          </a:p>
        </p:txBody>
      </p:sp>
      <p:sp>
        <p:nvSpPr>
          <p:cNvPr id="7" name="Slide Number Placeholder 6"/>
          <p:cNvSpPr>
            <a:spLocks noGrp="1"/>
          </p:cNvSpPr>
          <p:nvPr>
            <p:ph type="sldNum" sz="quarter" idx="12"/>
          </p:nvPr>
        </p:nvSpPr>
        <p:spPr bwMode="auto"/>
        <p:txBody>
          <a:bodyPr/>
          <a:lstStyle/>
          <a:p>
            <a:pPr>
              <a:defRPr/>
            </a:pPr>
            <a:fld id="{08395586-F03A-48D1-94DF-16B239DF4FB5}" type="slidenum">
              <a:rPr lang="en-US"/>
              <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reserve="0">
  <p:cSld name="">
    <p:bg>
      <p:bgRef idx="1001">
        <a:schemeClr val="bg1"/>
      </p:bgRef>
    </p:bg>
    <p:spTree>
      <p:nvGrpSpPr>
        <p:cNvPr id="1" name=""/>
        <p:cNvGrpSpPr/>
        <p:nvPr/>
      </p:nvGrpSpPr>
      <p:grpSpPr bwMode="auto">
        <a:xfrm>
          <a:off x="0" y="0"/>
          <a:ext cx="0" cy="0"/>
          <a:chOff x="0" y="0"/>
          <a:chExt cx="0" cy="0"/>
        </a:xfrm>
      </p:grpSpPr>
      <p:sp>
        <p:nvSpPr>
          <p:cNvPr id="2" name="Title Placeholder 1"/>
          <p:cNvSpPr>
            <a:spLocks noGrp="1"/>
          </p:cNvSpPr>
          <p:nvPr>
            <p:ph type="title"/>
          </p:nvPr>
        </p:nvSpPr>
        <p:spPr bwMode="auto">
          <a:xfrm>
            <a:off x="838200" y="365125"/>
            <a:ext cx="10515600" cy="1325563"/>
          </a:xfrm>
          <a:prstGeom prst="rect">
            <a:avLst/>
          </a:prstGeom>
        </p:spPr>
        <p:txBody>
          <a:bodyPr vert="horz" lIns="91440" tIns="45720" rIns="91440" bIns="45720" rtlCol="0" anchor="ctr">
            <a:normAutofit/>
          </a:bodyPr>
          <a:lstStyle/>
          <a:p>
            <a:pPr>
              <a:defRPr/>
            </a:pPr>
            <a:r>
              <a:rPr lang="en-US"/>
              <a:t>Click to edit Master title style</a:t>
            </a:r>
            <a:endParaRPr lang="en-US"/>
          </a:p>
        </p:txBody>
      </p:sp>
      <p:sp>
        <p:nvSpPr>
          <p:cNvPr id="3" name="Text Placeholder 2"/>
          <p:cNvSpPr>
            <a:spLocks noGrp="1"/>
          </p:cNvSpPr>
          <p:nvPr>
            <p:ph type="body" idx="1"/>
          </p:nvPr>
        </p:nvSpPr>
        <p:spPr bwMode="auto">
          <a:xfrm>
            <a:off x="838200" y="1825625"/>
            <a:ext cx="10515600" cy="4351338"/>
          </a:xfrm>
          <a:prstGeom prst="rect">
            <a:avLst/>
          </a:prstGeom>
        </p:spPr>
        <p:txBody>
          <a:bodyPr vert="horz" lIns="91440" tIns="45720" rIns="91440" bIns="45720" rtlCol="0">
            <a:normAutofit/>
          </a:body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lang="en-US"/>
          </a:p>
        </p:txBody>
      </p:sp>
      <p:sp>
        <p:nvSpPr>
          <p:cNvPr id="4" name="Date Placeholder 3"/>
          <p:cNvSpPr>
            <a:spLocks noGrp="1"/>
          </p:cNvSpPr>
          <p:nvPr>
            <p:ph type="dt" sz="half" idx="2"/>
          </p:nvPr>
        </p:nvSpPr>
        <p:spPr bwMode="auto">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defRPr/>
            </a:pPr>
            <a:fld id="{BCC18F51-09EC-435C-A3BA-64A766E099C0}" type="datetimeFigureOut">
              <a:rPr lang="en-US"/>
              <a:t/>
            </a:fld>
            <a:endParaRPr lang="en-US"/>
          </a:p>
        </p:txBody>
      </p:sp>
      <p:sp>
        <p:nvSpPr>
          <p:cNvPr id="5" name="Footer Placeholder 4"/>
          <p:cNvSpPr>
            <a:spLocks noGrp="1"/>
          </p:cNvSpPr>
          <p:nvPr>
            <p:ph type="ftr" sz="quarter" idx="3"/>
          </p:nvPr>
        </p:nvSpPr>
        <p:spPr bwMode="auto">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endParaRPr lang="en-US"/>
          </a:p>
        </p:txBody>
      </p:sp>
      <p:sp>
        <p:nvSpPr>
          <p:cNvPr id="6" name="Slide Number Placeholder 5"/>
          <p:cNvSpPr>
            <a:spLocks noGrp="1"/>
          </p:cNvSpPr>
          <p:nvPr>
            <p:ph type="sldNum" sz="quarter" idx="4"/>
          </p:nvPr>
        </p:nvSpPr>
        <p:spPr bwMode="auto">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defRPr/>
            </a:pPr>
            <a:fld id="{08395586-F03A-48D1-94DF-16B239DF4FB5}" type="slidenum">
              <a:rPr lang="en-US"/>
              <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a:lnSpc>
          <a:spcPct val="90000"/>
        </a:lnSpc>
        <a:spcBef>
          <a:spcPts val="0"/>
        </a:spcBef>
        <a:buNone/>
        <a:defRPr sz="4400">
          <a:solidFill>
            <a:schemeClr val="tx1"/>
          </a:solidFill>
          <a:latin typeface="+mj-lt"/>
          <a:ea typeface="+mj-ea"/>
          <a:cs typeface="+mj-cs"/>
        </a:defRPr>
      </a:lvl1pPr>
    </p:titleStyle>
    <p:bodyStyle>
      <a:lvl1pPr marL="228600" indent="-228600" algn="l" defTabSz="914400">
        <a:lnSpc>
          <a:spcPct val="90000"/>
        </a:lnSpc>
        <a:spcBef>
          <a:spcPts val="1000"/>
        </a:spcBef>
        <a:buFont typeface="Arial"/>
        <a:buChar char="•"/>
        <a:defRPr sz="2800">
          <a:solidFill>
            <a:schemeClr val="tx1"/>
          </a:solidFill>
          <a:latin typeface="+mn-lt"/>
          <a:ea typeface="+mn-ea"/>
          <a:cs typeface="+mn-cs"/>
        </a:defRPr>
      </a:lvl1pPr>
      <a:lvl2pPr marL="685800" indent="-228600" algn="l" defTabSz="914400">
        <a:lnSpc>
          <a:spcPct val="90000"/>
        </a:lnSpc>
        <a:spcBef>
          <a:spcPts val="500"/>
        </a:spcBef>
        <a:buFont typeface="Arial"/>
        <a:buChar char="•"/>
        <a:defRPr sz="2400">
          <a:solidFill>
            <a:schemeClr val="tx1"/>
          </a:solidFill>
          <a:latin typeface="+mn-lt"/>
          <a:ea typeface="+mn-ea"/>
          <a:cs typeface="+mn-cs"/>
        </a:defRPr>
      </a:lvl2pPr>
      <a:lvl3pPr marL="1143000" indent="-228600" algn="l" defTabSz="914400">
        <a:lnSpc>
          <a:spcPct val="90000"/>
        </a:lnSpc>
        <a:spcBef>
          <a:spcPts val="500"/>
        </a:spcBef>
        <a:buFont typeface="Arial"/>
        <a:buChar char="•"/>
        <a:defRPr sz="2000">
          <a:solidFill>
            <a:schemeClr val="tx1"/>
          </a:solidFill>
          <a:latin typeface="+mn-lt"/>
          <a:ea typeface="+mn-ea"/>
          <a:cs typeface="+mn-cs"/>
        </a:defRPr>
      </a:lvl3pPr>
      <a:lvl4pPr marL="1600200" indent="-228600" algn="l" defTabSz="914400">
        <a:lnSpc>
          <a:spcPct val="90000"/>
        </a:lnSpc>
        <a:spcBef>
          <a:spcPts val="500"/>
        </a:spcBef>
        <a:buFont typeface="Arial"/>
        <a:buChar char="•"/>
        <a:defRPr sz="1800">
          <a:solidFill>
            <a:schemeClr val="tx1"/>
          </a:solidFill>
          <a:latin typeface="+mn-lt"/>
          <a:ea typeface="+mn-ea"/>
          <a:cs typeface="+mn-cs"/>
        </a:defRPr>
      </a:lvl4pPr>
      <a:lvl5pPr marL="2057400" indent="-228600" algn="l" defTabSz="914400">
        <a:lnSpc>
          <a:spcPct val="90000"/>
        </a:lnSpc>
        <a:spcBef>
          <a:spcPts val="500"/>
        </a:spcBef>
        <a:buFont typeface="Arial"/>
        <a:buChar char="•"/>
        <a:defRPr sz="1800">
          <a:solidFill>
            <a:schemeClr val="tx1"/>
          </a:solidFill>
          <a:latin typeface="+mn-lt"/>
          <a:ea typeface="+mn-ea"/>
          <a:cs typeface="+mn-cs"/>
        </a:defRPr>
      </a:lvl5pPr>
      <a:lvl6pPr marL="2514600" indent="-228600" algn="l" defTabSz="914400">
        <a:lnSpc>
          <a:spcPct val="90000"/>
        </a:lnSpc>
        <a:spcBef>
          <a:spcPts val="500"/>
        </a:spcBef>
        <a:buFont typeface="Arial"/>
        <a:buChar char="•"/>
        <a:defRPr sz="1800">
          <a:solidFill>
            <a:schemeClr val="tx1"/>
          </a:solidFill>
          <a:latin typeface="+mn-lt"/>
          <a:ea typeface="+mn-ea"/>
          <a:cs typeface="+mn-cs"/>
        </a:defRPr>
      </a:lvl6pPr>
      <a:lvl7pPr marL="2971800" indent="-228600" algn="l" defTabSz="914400">
        <a:lnSpc>
          <a:spcPct val="90000"/>
        </a:lnSpc>
        <a:spcBef>
          <a:spcPts val="500"/>
        </a:spcBef>
        <a:buFont typeface="Arial"/>
        <a:buChar char="•"/>
        <a:defRPr sz="1800">
          <a:solidFill>
            <a:schemeClr val="tx1"/>
          </a:solidFill>
          <a:latin typeface="+mn-lt"/>
          <a:ea typeface="+mn-ea"/>
          <a:cs typeface="+mn-cs"/>
        </a:defRPr>
      </a:lvl7pPr>
      <a:lvl8pPr marL="3429000" indent="-228600" algn="l" defTabSz="914400">
        <a:lnSpc>
          <a:spcPct val="90000"/>
        </a:lnSpc>
        <a:spcBef>
          <a:spcPts val="500"/>
        </a:spcBef>
        <a:buFont typeface="Arial"/>
        <a:buChar char="•"/>
        <a:defRPr sz="1800">
          <a:solidFill>
            <a:schemeClr val="tx1"/>
          </a:solidFill>
          <a:latin typeface="+mn-lt"/>
          <a:ea typeface="+mn-ea"/>
          <a:cs typeface="+mn-cs"/>
        </a:defRPr>
      </a:lvl8pPr>
      <a:lvl9pPr marL="3886200" indent="-228600" algn="l" defTabSz="914400">
        <a:lnSpc>
          <a:spcPct val="90000"/>
        </a:lnSpc>
        <a:spcBef>
          <a:spcPts val="500"/>
        </a:spcBef>
        <a:buFont typeface="Arial"/>
        <a:buChar char="•"/>
        <a:defRPr sz="1800">
          <a:solidFill>
            <a:schemeClr val="tx1"/>
          </a:solidFill>
          <a:latin typeface="+mn-lt"/>
          <a:ea typeface="+mn-ea"/>
          <a:cs typeface="+mn-cs"/>
        </a:defRPr>
      </a:lvl9pPr>
    </p:bodyStyle>
    <p:otherStyle>
      <a:defPPr>
        <a:defRPr lang="en-US"/>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1.jpg"/><Relationship Id="rId4" Type="http://schemas.openxmlformats.org/officeDocument/2006/relationships/image" Target="../media/image2.jpg"/><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png"/><Relationship Id="rId8" Type="http://schemas.openxmlformats.org/officeDocument/2006/relationships/image" Target="../media/image6.png"/><Relationship Id="rId9" Type="http://schemas.openxmlformats.org/officeDocument/2006/relationships/image" Target="../media/image7.jpg"/><Relationship Id="rId10" Type="http://schemas.openxmlformats.org/officeDocument/2006/relationships/image" Target="../media/image8.png"/></Relationships>
</file>

<file path=ppt/slides/_rels/slide10.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1.jpg"/><Relationship Id="rId4" Type="http://schemas.openxmlformats.org/officeDocument/2006/relationships/image" Target="../media/image12.jpg"/><Relationship Id="rId5" Type="http://schemas.openxmlformats.org/officeDocument/2006/relationships/image" Target="../media/image4.png"/><Relationship Id="rId6" Type="http://schemas.openxmlformats.org/officeDocument/2006/relationships/image" Target="../media/image29.jpg"/><Relationship Id="rId7" Type="http://schemas.openxmlformats.org/officeDocument/2006/relationships/image" Target="../media/image30.jpg"/></Relationships>
</file>

<file path=ppt/slides/_rels/slide11.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1.jpg"/><Relationship Id="rId4" Type="http://schemas.openxmlformats.org/officeDocument/2006/relationships/image" Target="../media/image12.jpg"/><Relationship Id="rId5" Type="http://schemas.openxmlformats.org/officeDocument/2006/relationships/image" Target="../media/image4.png"/><Relationship Id="rId6" Type="http://schemas.openxmlformats.org/officeDocument/2006/relationships/image" Target="../media/image31.jpg"/><Relationship Id="rId7" Type="http://schemas.openxmlformats.org/officeDocument/2006/relationships/image" Target="../media/image32.jpg"/><Relationship Id="rId8" Type="http://schemas.openxmlformats.org/officeDocument/2006/relationships/image" Target="../media/image33.jpg"/><Relationship Id="rId9" Type="http://schemas.openxmlformats.org/officeDocument/2006/relationships/image" Target="../media/image34.jpg"/></Relationships>
</file>

<file path=ppt/slides/_rels/slide12.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1.jpg"/><Relationship Id="rId4" Type="http://schemas.openxmlformats.org/officeDocument/2006/relationships/image" Target="../media/image12.jpg"/><Relationship Id="rId5" Type="http://schemas.openxmlformats.org/officeDocument/2006/relationships/image" Target="../media/image4.png"/><Relationship Id="rId6" Type="http://schemas.openxmlformats.org/officeDocument/2006/relationships/image" Target="../media/image35.jpg"/><Relationship Id="rId7" Type="http://schemas.openxmlformats.org/officeDocument/2006/relationships/image" Target="../media/image36.jpg"/><Relationship Id="rId8" Type="http://schemas.openxmlformats.org/officeDocument/2006/relationships/image" Target="../media/image37.png"/></Relationships>
</file>

<file path=ppt/slides/_rels/slide13.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1.jpg"/><Relationship Id="rId4" Type="http://schemas.openxmlformats.org/officeDocument/2006/relationships/image" Target="../media/image12.jpg"/><Relationship Id="rId5" Type="http://schemas.openxmlformats.org/officeDocument/2006/relationships/image" Target="../media/image4.png"/><Relationship Id="rId6" Type="http://schemas.openxmlformats.org/officeDocument/2006/relationships/image" Target="../media/image38.jpg"/></Relationships>
</file>

<file path=ppt/slides/_rels/slide14.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1.jpg"/><Relationship Id="rId4" Type="http://schemas.openxmlformats.org/officeDocument/2006/relationships/image" Target="../media/image12.jpg"/><Relationship Id="rId5" Type="http://schemas.openxmlformats.org/officeDocument/2006/relationships/image" Target="../media/image4.png"/><Relationship Id="rId6" Type="http://schemas.openxmlformats.org/officeDocument/2006/relationships/image" Target="../media/image39.jpg"/><Relationship Id="rId7" Type="http://schemas.openxmlformats.org/officeDocument/2006/relationships/image" Target="../media/image40.jpg"/><Relationship Id="rId8" Type="http://schemas.openxmlformats.org/officeDocument/2006/relationships/image" Target="../media/image41.jpg"/><Relationship Id="rId9" Type="http://schemas.openxmlformats.org/officeDocument/2006/relationships/image" Target="../media/image42.jpg"/><Relationship Id="rId10" Type="http://schemas.openxmlformats.org/officeDocument/2006/relationships/image" Target="../media/image43.jpg"/></Relationships>
</file>

<file path=ppt/slides/_rels/slide15.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1.jpg"/><Relationship Id="rId4" Type="http://schemas.openxmlformats.org/officeDocument/2006/relationships/image" Target="../media/image12.jpg"/><Relationship Id="rId5" Type="http://schemas.openxmlformats.org/officeDocument/2006/relationships/image" Target="../media/image4.png"/><Relationship Id="rId6" Type="http://schemas.openxmlformats.org/officeDocument/2006/relationships/image" Target="../media/image44.png"/><Relationship Id="rId7" Type="http://schemas.openxmlformats.org/officeDocument/2006/relationships/image" Target="../media/image45.png"/><Relationship Id="rId8" Type="http://schemas.openxmlformats.org/officeDocument/2006/relationships/image" Target="../media/image46.png"/><Relationship Id="rId9" Type="http://schemas.openxmlformats.org/officeDocument/2006/relationships/image" Target="../media/image47.png"/><Relationship Id="rId10" Type="http://schemas.openxmlformats.org/officeDocument/2006/relationships/image" Target="../media/image48.png"/><Relationship Id="rId11" Type="http://schemas.openxmlformats.org/officeDocument/2006/relationships/image" Target="../media/image49.png"/></Relationships>
</file>

<file path=ppt/slides/_rels/slide16.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50.jpg"/><Relationship Id="rId4" Type="http://schemas.openxmlformats.org/officeDocument/2006/relationships/image" Target="../media/image4.png"/><Relationship Id="rId5" Type="http://schemas.openxmlformats.org/officeDocument/2006/relationships/image" Target="../media/image51.png"/><Relationship Id="rId6" Type="http://schemas.openxmlformats.org/officeDocument/2006/relationships/image" Target="../media/image52.jpg"/></Relationships>
</file>

<file path=ppt/slides/_rels/slide17.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1.jpg"/><Relationship Id="rId4" Type="http://schemas.openxmlformats.org/officeDocument/2006/relationships/image" Target="../media/image12.jpg"/><Relationship Id="rId5" Type="http://schemas.openxmlformats.org/officeDocument/2006/relationships/image" Target="../media/image4.png"/></Relationships>
</file>

<file path=ppt/slides/_rels/slide18.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1.jpg"/><Relationship Id="rId4" Type="http://schemas.openxmlformats.org/officeDocument/2006/relationships/image" Target="../media/image12.jpg"/><Relationship Id="rId5" Type="http://schemas.openxmlformats.org/officeDocument/2006/relationships/image" Target="../media/image4.png"/><Relationship Id="rId6" Type="http://schemas.openxmlformats.org/officeDocument/2006/relationships/image" Target="../media/image53.png"/></Relationships>
</file>

<file path=ppt/slides/_rels/slide19.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1.jpg"/><Relationship Id="rId4" Type="http://schemas.openxmlformats.org/officeDocument/2006/relationships/image" Target="../media/image12.jpg"/><Relationship Id="rId5" Type="http://schemas.openxmlformats.org/officeDocument/2006/relationships/image" Target="../media/image4.png"/><Relationship Id="rId6" Type="http://schemas.openxmlformats.org/officeDocument/2006/relationships/image" Target="../media/image54.jpg"/></Relationships>
</file>

<file path=ppt/slides/_rels/slide2.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jpg"/><Relationship Id="rId4" Type="http://schemas.openxmlformats.org/officeDocument/2006/relationships/image" Target="../media/image2.jpg"/><Relationship Id="rId5" Type="http://schemas.openxmlformats.org/officeDocument/2006/relationships/image" Target="../media/image4.png"/><Relationship Id="rId6" Type="http://schemas.openxmlformats.org/officeDocument/2006/relationships/image" Target="../media/image9.png"/><Relationship Id="rId7" Type="http://schemas.openxmlformats.org/officeDocument/2006/relationships/image" Target="../media/image5.png"/></Relationships>
</file>

<file path=ppt/slides/_rels/slide20.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1.jpg"/><Relationship Id="rId4" Type="http://schemas.openxmlformats.org/officeDocument/2006/relationships/image" Target="../media/image12.jpg"/><Relationship Id="rId5" Type="http://schemas.openxmlformats.org/officeDocument/2006/relationships/image" Target="../media/image4.png"/><Relationship Id="rId6" Type="http://schemas.openxmlformats.org/officeDocument/2006/relationships/image" Target="../media/image55.png"/><Relationship Id="rId7" Type="http://schemas.openxmlformats.org/officeDocument/2006/relationships/image" Target="../media/image56.png"/></Relationships>
</file>

<file path=ppt/slides/_rels/slide21.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1.jpg"/><Relationship Id="rId4" Type="http://schemas.openxmlformats.org/officeDocument/2006/relationships/image" Target="../media/image12.jpg"/><Relationship Id="rId5" Type="http://schemas.openxmlformats.org/officeDocument/2006/relationships/image" Target="../media/image4.png"/><Relationship Id="rId6" Type="http://schemas.openxmlformats.org/officeDocument/2006/relationships/image" Target="../media/image57.jpg"/></Relationships>
</file>

<file path=ppt/slides/_rels/slide22.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1.jpg"/><Relationship Id="rId4" Type="http://schemas.openxmlformats.org/officeDocument/2006/relationships/image" Target="../media/image12.jpg"/><Relationship Id="rId5" Type="http://schemas.openxmlformats.org/officeDocument/2006/relationships/image" Target="../media/image4.png"/><Relationship Id="rId6" Type="http://schemas.openxmlformats.org/officeDocument/2006/relationships/image" Target="../media/image58.png"/></Relationships>
</file>

<file path=ppt/slides/_rels/slide23.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1.jpg"/><Relationship Id="rId4" Type="http://schemas.openxmlformats.org/officeDocument/2006/relationships/image" Target="../media/image12.jpg"/><Relationship Id="rId5" Type="http://schemas.openxmlformats.org/officeDocument/2006/relationships/image" Target="../media/image4.png"/><Relationship Id="rId6" Type="http://schemas.openxmlformats.org/officeDocument/2006/relationships/image" Target="../media/image59.jpg"/></Relationships>
</file>

<file path=ppt/slides/_rels/slide24.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1.jpg"/><Relationship Id="rId4" Type="http://schemas.openxmlformats.org/officeDocument/2006/relationships/image" Target="../media/image12.jpg"/><Relationship Id="rId5" Type="http://schemas.openxmlformats.org/officeDocument/2006/relationships/image" Target="../media/image4.png"/><Relationship Id="rId6" Type="http://schemas.openxmlformats.org/officeDocument/2006/relationships/image" Target="../media/image60.png"/></Relationships>
</file>

<file path=ppt/slides/_rels/slide25.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1.jpg"/><Relationship Id="rId4" Type="http://schemas.openxmlformats.org/officeDocument/2006/relationships/image" Target="../media/image12.jpg"/><Relationship Id="rId5" Type="http://schemas.openxmlformats.org/officeDocument/2006/relationships/image" Target="../media/image4.png"/><Relationship Id="rId6" Type="http://schemas.openxmlformats.org/officeDocument/2006/relationships/image" Target="../media/image61.jpg"/><Relationship Id="rId7" Type="http://schemas.openxmlformats.org/officeDocument/2006/relationships/image" Target="../media/image62.jpg"/><Relationship Id="rId8" Type="http://schemas.openxmlformats.org/officeDocument/2006/relationships/image" Target="../media/image63.jpg"/></Relationships>
</file>

<file path=ppt/slides/_rels/slide26.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64.jpg"/><Relationship Id="rId4" Type="http://schemas.openxmlformats.org/officeDocument/2006/relationships/image" Target="../media/image4.png"/><Relationship Id="rId5" Type="http://schemas.openxmlformats.org/officeDocument/2006/relationships/image" Target="../media/image65.jpg"/></Relationships>
</file>

<file path=ppt/slides/_rels/slide27.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64.jpg"/><Relationship Id="rId4" Type="http://schemas.openxmlformats.org/officeDocument/2006/relationships/image" Target="../media/image4.png"/><Relationship Id="rId5" Type="http://schemas.openxmlformats.org/officeDocument/2006/relationships/image" Target="../media/image66.jpg"/><Relationship Id="rId6" Type="http://schemas.openxmlformats.org/officeDocument/2006/relationships/image" Target="../media/image67.jpg"/></Relationships>
</file>

<file path=ppt/slides/_rels/slide28.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50.jpg"/><Relationship Id="rId4" Type="http://schemas.openxmlformats.org/officeDocument/2006/relationships/image" Target="../media/image4.png"/></Relationships>
</file>

<file path=ppt/slides/_rels/slide29.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68.jpg"/><Relationship Id="rId4" Type="http://schemas.openxmlformats.org/officeDocument/2006/relationships/image" Target="../media/image69.png"/><Relationship Id="rId5" Type="http://schemas.openxmlformats.org/officeDocument/2006/relationships/image" Target="../media/image70.png"/><Relationship Id="rId6" Type="http://schemas.openxmlformats.org/officeDocument/2006/relationships/image" Target="../media/image4.png"/><Relationship Id="rId7" Type="http://schemas.openxmlformats.org/officeDocument/2006/relationships/image" Target="../media/image71.png"/><Relationship Id="rId8" Type="http://schemas.openxmlformats.org/officeDocument/2006/relationships/image" Target="../media/image51.png"/><Relationship Id="rId9" Type="http://schemas.openxmlformats.org/officeDocument/2006/relationships/image" Target="../media/image52.jpg"/></Relationships>
</file>

<file path=ppt/slides/_rels/slide3.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jpg"/><Relationship Id="rId4" Type="http://schemas.openxmlformats.org/officeDocument/2006/relationships/image" Target="../media/image2.jpg"/><Relationship Id="rId5" Type="http://schemas.openxmlformats.org/officeDocument/2006/relationships/image" Target="../media/image4.png"/><Relationship Id="rId6" Type="http://schemas.openxmlformats.org/officeDocument/2006/relationships/image" Target="../media/image10.png"/></Relationships>
</file>

<file path=ppt/slides/_rels/slide4.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1.jpg"/><Relationship Id="rId4" Type="http://schemas.openxmlformats.org/officeDocument/2006/relationships/image" Target="../media/image12.jpg"/><Relationship Id="rId5" Type="http://schemas.openxmlformats.org/officeDocument/2006/relationships/image" Target="../media/image4.png"/><Relationship Id="rId6" Type="http://schemas.openxmlformats.org/officeDocument/2006/relationships/image" Target="../media/image13.jpg"/><Relationship Id="rId7" Type="http://schemas.openxmlformats.org/officeDocument/2006/relationships/image" Target="../media/image14.jpg"/></Relationships>
</file>

<file path=ppt/slides/_rels/slide5.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1.jpg"/><Relationship Id="rId4" Type="http://schemas.openxmlformats.org/officeDocument/2006/relationships/image" Target="../media/image12.jpg"/><Relationship Id="rId5" Type="http://schemas.openxmlformats.org/officeDocument/2006/relationships/image" Target="../media/image4.png"/><Relationship Id="rId6" Type="http://schemas.openxmlformats.org/officeDocument/2006/relationships/image" Target="../media/image15.png"/><Relationship Id="rId7" Type="http://schemas.openxmlformats.org/officeDocument/2006/relationships/image" Target="../media/image16.png"/></Relationships>
</file>

<file path=ppt/slides/_rels/slide6.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1.jpg"/><Relationship Id="rId4" Type="http://schemas.openxmlformats.org/officeDocument/2006/relationships/image" Target="../media/image12.jpg"/><Relationship Id="rId5" Type="http://schemas.openxmlformats.org/officeDocument/2006/relationships/image" Target="../media/image4.png"/><Relationship Id="rId6" Type="http://schemas.openxmlformats.org/officeDocument/2006/relationships/image" Target="../media/image17.png"/><Relationship Id="rId7" Type="http://schemas.openxmlformats.org/officeDocument/2006/relationships/image" Target="../media/image18.png"/></Relationships>
</file>

<file path=ppt/slides/_rels/slide7.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1.jpg"/><Relationship Id="rId4" Type="http://schemas.openxmlformats.org/officeDocument/2006/relationships/image" Target="../media/image12.jpg"/><Relationship Id="rId5" Type="http://schemas.openxmlformats.org/officeDocument/2006/relationships/image" Target="../media/image4.png"/><Relationship Id="rId6" Type="http://schemas.openxmlformats.org/officeDocument/2006/relationships/image" Target="../media/image19.png"/></Relationships>
</file>

<file path=ppt/slides/_rels/slide8.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1.jpg"/><Relationship Id="rId4" Type="http://schemas.openxmlformats.org/officeDocument/2006/relationships/image" Target="../media/image12.jpg"/><Relationship Id="rId5" Type="http://schemas.openxmlformats.org/officeDocument/2006/relationships/image" Target="../media/image4.png"/><Relationship Id="rId6" Type="http://schemas.openxmlformats.org/officeDocument/2006/relationships/image" Target="../media/image20.png"/><Relationship Id="rId7" Type="http://schemas.openxmlformats.org/officeDocument/2006/relationships/image" Target="../media/image21.png"/><Relationship Id="rId8" Type="http://schemas.openxmlformats.org/officeDocument/2006/relationships/image" Target="../media/image22.png"/><Relationship Id="rId9" Type="http://schemas.openxmlformats.org/officeDocument/2006/relationships/image" Target="../media/image23.png"/><Relationship Id="rId10" Type="http://schemas.openxmlformats.org/officeDocument/2006/relationships/image" Target="../media/image24.png"/></Relationships>
</file>

<file path=ppt/slides/_rels/slide9.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1.jpg"/><Relationship Id="rId4" Type="http://schemas.openxmlformats.org/officeDocument/2006/relationships/image" Target="../media/image12.jpg"/><Relationship Id="rId5" Type="http://schemas.openxmlformats.org/officeDocument/2006/relationships/image" Target="../media/image4.png"/><Relationship Id="rId6" Type="http://schemas.openxmlformats.org/officeDocument/2006/relationships/image" Target="../media/image25.jpg"/><Relationship Id="rId7" Type="http://schemas.openxmlformats.org/officeDocument/2006/relationships/image" Target="../media/image26.jpg"/><Relationship Id="rId8" Type="http://schemas.openxmlformats.org/officeDocument/2006/relationships/image" Target="../media/image27.jpg"/><Relationship Id="rId9" Type="http://schemas.openxmlformats.org/officeDocument/2006/relationships/image" Target="../media/image28.jp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pic>
        <p:nvPicPr>
          <p:cNvPr id="197389198" name=""/>
          <p:cNvPicPr>
            <a:picLocks noChangeAspect="1"/>
          </p:cNvPicPr>
          <p:nvPr/>
        </p:nvPicPr>
        <p:blipFill>
          <a:blip r:embed="rId3"/>
          <a:stretch/>
        </p:blipFill>
        <p:spPr bwMode="auto">
          <a:xfrm>
            <a:off x="0" y="0"/>
            <a:ext cx="12191999" cy="6858000"/>
          </a:xfrm>
          <a:prstGeom prst="rect">
            <a:avLst/>
          </a:prstGeom>
        </p:spPr>
      </p:pic>
      <p:pic>
        <p:nvPicPr>
          <p:cNvPr id="1096485737" name=""/>
          <p:cNvPicPr>
            <a:picLocks noChangeAspect="1"/>
          </p:cNvPicPr>
          <p:nvPr/>
        </p:nvPicPr>
        <p:blipFill>
          <a:blip r:embed="rId4"/>
          <a:stretch/>
        </p:blipFill>
        <p:spPr bwMode="auto">
          <a:xfrm>
            <a:off x="0" y="0"/>
            <a:ext cx="12191999" cy="6858000"/>
          </a:xfrm>
          <a:prstGeom prst="rect">
            <a:avLst/>
          </a:prstGeom>
        </p:spPr>
      </p:pic>
      <p:pic>
        <p:nvPicPr>
          <p:cNvPr id="1903352590" name=""/>
          <p:cNvPicPr>
            <a:picLocks noChangeAspect="1"/>
          </p:cNvPicPr>
          <p:nvPr/>
        </p:nvPicPr>
        <p:blipFill>
          <a:blip r:embed="rId5"/>
          <a:stretch/>
        </p:blipFill>
        <p:spPr bwMode="auto">
          <a:xfrm flipH="0" flipV="0">
            <a:off x="2725309" y="1398067"/>
            <a:ext cx="9466686" cy="4733343"/>
          </a:xfrm>
          <a:prstGeom prst="rect">
            <a:avLst/>
          </a:prstGeom>
        </p:spPr>
      </p:pic>
      <p:sp>
        <p:nvSpPr>
          <p:cNvPr id="426904261" name="Title 1"/>
          <p:cNvSpPr>
            <a:spLocks noGrp="1"/>
          </p:cNvSpPr>
          <p:nvPr/>
        </p:nvSpPr>
        <p:spPr bwMode="auto">
          <a:xfrm flipH="0" flipV="0">
            <a:off x="766645" y="171761"/>
            <a:ext cx="6292020" cy="685185"/>
          </a:xfrm>
        </p:spPr>
        <p:txBody>
          <a:bodyPr vertOverflow="overflow" horzOverflow="overflow" vert="horz" wrap="square" lIns="91440" tIns="45720" rIns="91440" bIns="45720" numCol="1" spcCol="0" rtlCol="0" fromWordArt="0" anchor="b" anchorCtr="0" forceAA="0" upright="0" compatLnSpc="0">
            <a:normAutofit/>
          </a:bodyPr>
          <a:lstStyle>
            <a:lvl1pPr algn="l" defTabSz="914400">
              <a:lnSpc>
                <a:spcPct val="90000"/>
              </a:lnSpc>
              <a:spcBef>
                <a:spcPts val="0"/>
              </a:spcBef>
              <a:buNone/>
              <a:defRPr sz="4400">
                <a:solidFill>
                  <a:schemeClr val="tx1"/>
                </a:solidFill>
                <a:latin typeface="+mj-lt"/>
                <a:ea typeface="+mj-ea"/>
                <a:cs typeface="+mj-cs"/>
              </a:defRPr>
            </a:lvl1pPr>
          </a:lstStyle>
          <a:p>
            <a:pPr algn="l">
              <a:defRPr/>
            </a:pPr>
            <a:r>
              <a:rPr lang="en-US" sz="3600" b="0" i="0" u="none" strike="noStrike" cap="none" spc="0">
                <a:solidFill>
                  <a:schemeClr val="bg1"/>
                </a:solidFill>
                <a:latin typeface="Arial Black"/>
                <a:cs typeface="Arial Black"/>
              </a:rPr>
              <a:t>Meshtastic Workshop</a:t>
            </a:r>
            <a:endParaRPr sz="2800">
              <a:solidFill>
                <a:schemeClr val="bg1"/>
              </a:solidFill>
              <a:latin typeface="Arial Black"/>
              <a:cs typeface="Arial Black"/>
            </a:endParaRPr>
          </a:p>
        </p:txBody>
      </p:sp>
      <p:pic>
        <p:nvPicPr>
          <p:cNvPr id="1802725817" name=""/>
          <p:cNvPicPr>
            <a:picLocks noChangeAspect="1"/>
          </p:cNvPicPr>
          <p:nvPr/>
        </p:nvPicPr>
        <p:blipFill>
          <a:blip r:embed="rId6"/>
          <a:stretch/>
        </p:blipFill>
        <p:spPr bwMode="auto">
          <a:xfrm flipH="0" flipV="0">
            <a:off x="705768" y="6398198"/>
            <a:ext cx="1966733" cy="295009"/>
          </a:xfrm>
          <a:prstGeom prst="rect">
            <a:avLst/>
          </a:prstGeom>
        </p:spPr>
      </p:pic>
      <p:pic>
        <p:nvPicPr>
          <p:cNvPr id="1567953621" name=""/>
          <p:cNvPicPr>
            <a:picLocks noChangeAspect="1"/>
          </p:cNvPicPr>
          <p:nvPr/>
        </p:nvPicPr>
        <p:blipFill>
          <a:blip r:embed="rId7"/>
          <a:stretch/>
        </p:blipFill>
        <p:spPr bwMode="auto">
          <a:xfrm rot="20730918" flipH="0" flipV="0">
            <a:off x="92592" y="3024523"/>
            <a:ext cx="3576970" cy="2814817"/>
          </a:xfrm>
          <a:prstGeom prst="rect">
            <a:avLst/>
          </a:prstGeom>
        </p:spPr>
      </p:pic>
      <p:sp>
        <p:nvSpPr>
          <p:cNvPr id="46972465" name="Title 1"/>
          <p:cNvSpPr>
            <a:spLocks noGrp="1"/>
          </p:cNvSpPr>
          <p:nvPr>
            <p:ph type="title"/>
          </p:nvPr>
        </p:nvSpPr>
        <p:spPr bwMode="auto">
          <a:xfrm flipH="0" flipV="0">
            <a:off x="838197" y="1275583"/>
            <a:ext cx="11353799" cy="1325561"/>
          </a:xfrm>
        </p:spPr>
        <p:txBody>
          <a:bodyPr vertOverflow="overflow" horzOverflow="overflow" vert="horz" wrap="square" lIns="91440" tIns="45720" rIns="91440" bIns="45720" numCol="1" spcCol="0" rtlCol="0" fromWordArt="0" anchor="ctr" anchorCtr="0" forceAA="0" upright="0" compatLnSpc="0">
            <a:normAutofit fontScale="90000" lnSpcReduction="2000"/>
          </a:bodyPr>
          <a:lstStyle/>
          <a:p>
            <a:pPr>
              <a:defRPr/>
            </a:pPr>
            <a:r>
              <a:rPr lang="en-US" sz="3600" b="0" i="0" u="none" strike="noStrike" cap="none" spc="0">
                <a:solidFill>
                  <a:schemeClr val="tx1">
                    <a:lumMod val="75000"/>
                    <a:lumOff val="25000"/>
                  </a:schemeClr>
                </a:solidFill>
                <a:latin typeface="Arial"/>
                <a:cs typeface="Arial"/>
              </a:rPr>
              <a:t>Meshtastic is an alternative </a:t>
            </a:r>
            <a:r>
              <a:rPr lang="en-US" sz="3600" b="0" i="0" u="none" strike="noStrike" cap="none" spc="0">
                <a:solidFill>
                  <a:schemeClr val="tx1">
                    <a:lumMod val="75000"/>
                    <a:lumOff val="25000"/>
                  </a:schemeClr>
                </a:solidFill>
                <a:latin typeface="Arial Black"/>
                <a:cs typeface="Arial Black"/>
              </a:rPr>
              <a:t>communication network</a:t>
            </a:r>
            <a:r>
              <a:rPr lang="en-US" sz="3600" b="0" i="0" u="none" strike="noStrike" cap="none" spc="0">
                <a:solidFill>
                  <a:schemeClr val="tx1">
                    <a:lumMod val="75000"/>
                    <a:lumOff val="25000"/>
                  </a:schemeClr>
                </a:solidFill>
                <a:latin typeface="Arial"/>
                <a:cs typeface="Arial"/>
              </a:rPr>
              <a:t> providing resilient </a:t>
            </a:r>
            <a:r>
              <a:rPr lang="en-US" sz="3600" b="0" i="0" u="none" strike="noStrike" cap="none" spc="0">
                <a:solidFill>
                  <a:schemeClr val="tx1">
                    <a:lumMod val="75000"/>
                    <a:lumOff val="25000"/>
                  </a:schemeClr>
                </a:solidFill>
                <a:latin typeface="Arial Black"/>
                <a:cs typeface="Arial Black"/>
              </a:rPr>
              <a:t>mesh relay</a:t>
            </a:r>
            <a:r>
              <a:rPr lang="en-US" sz="3600" b="0" i="0" u="none" strike="noStrike" cap="none" spc="0">
                <a:solidFill>
                  <a:schemeClr val="tx1">
                    <a:lumMod val="75000"/>
                    <a:lumOff val="25000"/>
                  </a:schemeClr>
                </a:solidFill>
                <a:latin typeface="Arial"/>
                <a:cs typeface="Arial"/>
              </a:rPr>
              <a:t> routing</a:t>
            </a:r>
            <a:r>
              <a:rPr lang="en-US" sz="3600" b="0" i="0" u="none" strike="noStrike" cap="none" spc="0">
                <a:solidFill>
                  <a:schemeClr val="tx1">
                    <a:lumMod val="75000"/>
                    <a:lumOff val="25000"/>
                  </a:schemeClr>
                </a:solidFill>
                <a:latin typeface="Arial"/>
                <a:cs typeface="Arial"/>
              </a:rPr>
              <a:t>, </a:t>
            </a:r>
            <a:r>
              <a:rPr lang="en-US" sz="3600" b="0" i="0" u="none" strike="noStrike" cap="none" spc="0">
                <a:solidFill>
                  <a:schemeClr val="tx1">
                    <a:lumMod val="75000"/>
                    <a:lumOff val="25000"/>
                  </a:schemeClr>
                </a:solidFill>
                <a:latin typeface="Arial Black"/>
                <a:cs typeface="Arial Black"/>
              </a:rPr>
              <a:t>low power</a:t>
            </a:r>
            <a:r>
              <a:rPr lang="en-US" sz="3600" b="0" i="0" u="none" strike="noStrike" cap="none" spc="0">
                <a:solidFill>
                  <a:schemeClr val="tx1">
                    <a:lumMod val="75000"/>
                    <a:lumOff val="25000"/>
                  </a:schemeClr>
                </a:solidFill>
                <a:latin typeface="Arial"/>
                <a:cs typeface="Arial"/>
              </a:rPr>
              <a:t> consumption, </a:t>
            </a:r>
            <a:r>
              <a:rPr lang="en-US" sz="3600" b="0" i="0" u="none" strike="noStrike" cap="none" spc="0">
                <a:solidFill>
                  <a:schemeClr val="tx1">
                    <a:lumMod val="75000"/>
                    <a:lumOff val="25000"/>
                  </a:schemeClr>
                </a:solidFill>
                <a:latin typeface="Arial"/>
                <a:cs typeface="Arial"/>
              </a:rPr>
              <a:t>and </a:t>
            </a:r>
            <a:r>
              <a:rPr lang="en-US" sz="3600" b="0" i="0" u="none" strike="noStrike" cap="none" spc="0">
                <a:solidFill>
                  <a:schemeClr val="tx1">
                    <a:lumMod val="75000"/>
                    <a:lumOff val="25000"/>
                  </a:schemeClr>
                </a:solidFill>
                <a:latin typeface="Arial Black"/>
                <a:cs typeface="Arial Black"/>
              </a:rPr>
              <a:t>long-range</a:t>
            </a:r>
            <a:r>
              <a:rPr lang="en-US" sz="3600" b="0" i="0" u="none" strike="noStrike" cap="none" spc="0">
                <a:solidFill>
                  <a:schemeClr val="tx1">
                    <a:lumMod val="75000"/>
                    <a:lumOff val="25000"/>
                  </a:schemeClr>
                </a:solidFill>
                <a:latin typeface="Arial"/>
                <a:cs typeface="Arial"/>
              </a:rPr>
              <a:t> capability</a:t>
            </a:r>
            <a:endParaRPr sz="3600">
              <a:solidFill>
                <a:schemeClr val="tx1">
                  <a:lumMod val="75000"/>
                  <a:lumOff val="25000"/>
                </a:schemeClr>
              </a:solidFill>
              <a:latin typeface="Arial Black"/>
              <a:cs typeface="Arial Black"/>
            </a:endParaRPr>
          </a:p>
        </p:txBody>
      </p:sp>
      <p:pic>
        <p:nvPicPr>
          <p:cNvPr id="1367081387" name=""/>
          <p:cNvPicPr>
            <a:picLocks noChangeAspect="1"/>
          </p:cNvPicPr>
          <p:nvPr/>
        </p:nvPicPr>
        <p:blipFill>
          <a:blip r:embed="rId8"/>
          <a:stretch/>
        </p:blipFill>
        <p:spPr bwMode="auto">
          <a:xfrm flipH="0" flipV="0">
            <a:off x="4689042" y="3136795"/>
            <a:ext cx="2369621" cy="2375956"/>
          </a:xfrm>
          <a:prstGeom prst="roundRect">
            <a:avLst>
              <a:gd name="adj" fmla="val 21411"/>
            </a:avLst>
          </a:prstGeom>
          <a:effectLst>
            <a:outerShdw blurRad="50800" dist="38100" dir="2700000" algn="tl" rotWithShape="0">
              <a:prstClr val="black">
                <a:alpha val="40000"/>
              </a:prstClr>
            </a:outerShdw>
          </a:effectLst>
        </p:spPr>
      </p:pic>
      <p:grpSp>
        <p:nvGrpSpPr>
          <p:cNvPr id="1240731620" name=""/>
          <p:cNvGrpSpPr/>
          <p:nvPr/>
        </p:nvGrpSpPr>
        <p:grpSpPr bwMode="auto">
          <a:xfrm>
            <a:off x="8039764" y="3683932"/>
            <a:ext cx="1330697" cy="1330697"/>
            <a:chOff x="0" y="0"/>
            <a:chExt cx="1330697" cy="1330697"/>
          </a:xfrm>
        </p:grpSpPr>
        <p:sp>
          <p:nvSpPr>
            <p:cNvPr id="1568796203" name=""/>
            <p:cNvSpPr/>
            <p:nvPr/>
          </p:nvSpPr>
          <p:spPr bwMode="auto">
            <a:xfrm flipH="0" flipV="0">
              <a:off x="0" y="0"/>
              <a:ext cx="1330698" cy="1330698"/>
            </a:xfrm>
            <a:prstGeom prst="roundRect">
              <a:avLst>
                <a:gd name="adj" fmla="val 16667"/>
              </a:avLst>
            </a:prstGeom>
            <a:solidFill>
              <a:schemeClr val="bg1"/>
            </a:solidFill>
            <a:ln w="38099" cap="flat" cmpd="sng" algn="ctr">
              <a:solidFill>
                <a:srgbClr val="ED8F03"/>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sp>
        <p:pic>
          <p:nvPicPr>
            <p:cNvPr id="160371705" name=""/>
            <p:cNvPicPr>
              <a:picLocks noChangeAspect="1"/>
            </p:cNvPicPr>
            <p:nvPr/>
          </p:nvPicPr>
          <p:blipFill>
            <a:blip r:embed="rId9"/>
            <a:stretch/>
          </p:blipFill>
          <p:spPr bwMode="auto">
            <a:xfrm flipH="0" flipV="0">
              <a:off x="162197" y="168399"/>
              <a:ext cx="1006301" cy="1008217"/>
            </a:xfrm>
            <a:prstGeom prst="rect">
              <a:avLst/>
            </a:prstGeom>
          </p:spPr>
        </p:pic>
      </p:grpSp>
      <p:grpSp>
        <p:nvGrpSpPr>
          <p:cNvPr id="236838445" name=""/>
          <p:cNvGrpSpPr/>
          <p:nvPr/>
        </p:nvGrpSpPr>
        <p:grpSpPr bwMode="auto">
          <a:xfrm>
            <a:off x="9734697" y="3619499"/>
            <a:ext cx="1337278" cy="1395130"/>
            <a:chOff x="0" y="0"/>
            <a:chExt cx="1337278" cy="1395130"/>
          </a:xfrm>
        </p:grpSpPr>
        <p:sp>
          <p:nvSpPr>
            <p:cNvPr id="1620499849" name=""/>
            <p:cNvSpPr/>
            <p:nvPr/>
          </p:nvSpPr>
          <p:spPr bwMode="auto">
            <a:xfrm flipH="0" flipV="0">
              <a:off x="0" y="64432"/>
              <a:ext cx="1330698" cy="1330698"/>
            </a:xfrm>
            <a:prstGeom prst="roundRect">
              <a:avLst>
                <a:gd name="adj" fmla="val 16667"/>
              </a:avLst>
            </a:prstGeom>
            <a:solidFill>
              <a:schemeClr val="bg1"/>
            </a:solidFill>
            <a:ln w="38099" cap="flat" cmpd="sng" algn="ctr">
              <a:solidFill>
                <a:srgbClr val="ED8F03"/>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sp>
        <p:pic>
          <p:nvPicPr>
            <p:cNvPr id="285760598" name=""/>
            <p:cNvPicPr>
              <a:picLocks noChangeAspect="1"/>
            </p:cNvPicPr>
            <p:nvPr/>
          </p:nvPicPr>
          <p:blipFill>
            <a:blip r:embed="rId10"/>
            <a:stretch/>
          </p:blipFill>
          <p:spPr bwMode="auto">
            <a:xfrm flipH="0" flipV="0">
              <a:off x="52916" y="0"/>
              <a:ext cx="1284361" cy="1286807"/>
            </a:xfrm>
            <a:prstGeom prst="rect">
              <a:avLst/>
            </a:prstGeom>
          </p:spPr>
        </p:pic>
      </p:grpSp>
      <p:sp>
        <p:nvSpPr>
          <p:cNvPr id="1523013453" name=""/>
          <p:cNvSpPr txBox="1"/>
          <p:nvPr/>
        </p:nvSpPr>
        <p:spPr bwMode="auto">
          <a:xfrm flipH="0" flipV="0">
            <a:off x="11526333" y="6294859"/>
            <a:ext cx="564156" cy="48803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lgn="r">
              <a:defRPr/>
            </a:pPr>
            <a:r>
              <a:rPr sz="2600">
                <a:solidFill>
                  <a:schemeClr val="bg1"/>
                </a:solidFill>
                <a:latin typeface="Arial Black"/>
                <a:cs typeface="Arial Black"/>
              </a:rPr>
              <a:t>1.</a:t>
            </a:r>
            <a:endParaRPr sz="2600">
              <a:solidFill>
                <a:schemeClr val="bg1"/>
              </a:solidFill>
              <a:latin typeface="Arial Black"/>
              <a:cs typeface="Arial Black"/>
            </a:endParaRPr>
          </a:p>
        </p:txBody>
      </p:sp>
      <p:sp>
        <p:nvSpPr>
          <p:cNvPr id="990728103" name=""/>
          <p:cNvSpPr txBox="1"/>
          <p:nvPr/>
        </p:nvSpPr>
        <p:spPr bwMode="auto">
          <a:xfrm flipH="0" flipV="0">
            <a:off x="5170674" y="6357565"/>
            <a:ext cx="3544903" cy="33563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lgn="ctr">
              <a:defRPr/>
            </a:pPr>
            <a:r>
              <a:rPr sz="1600">
                <a:solidFill>
                  <a:schemeClr val="bg1"/>
                </a:solidFill>
                <a:latin typeface="Arial Black"/>
                <a:cs typeface="Arial Black"/>
              </a:rPr>
              <a:t>updated 7/21/2024</a:t>
            </a:r>
            <a:endParaRPr sz="1600">
              <a:solidFill>
                <a:schemeClr val="bg1"/>
              </a:solidFill>
              <a:latin typeface="Arial Black"/>
              <a:cs typeface="Arial Black"/>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pic>
        <p:nvPicPr>
          <p:cNvPr id="953514968" name=""/>
          <p:cNvPicPr>
            <a:picLocks noChangeAspect="1"/>
          </p:cNvPicPr>
          <p:nvPr/>
        </p:nvPicPr>
        <p:blipFill>
          <a:blip r:embed="rId3"/>
          <a:stretch/>
        </p:blipFill>
        <p:spPr bwMode="auto">
          <a:xfrm>
            <a:off x="0" y="0"/>
            <a:ext cx="12191997" cy="6858000"/>
          </a:xfrm>
          <a:prstGeom prst="rect">
            <a:avLst/>
          </a:prstGeom>
        </p:spPr>
      </p:pic>
      <p:pic>
        <p:nvPicPr>
          <p:cNvPr id="1454625745" name=""/>
          <p:cNvPicPr>
            <a:picLocks noChangeAspect="1"/>
          </p:cNvPicPr>
          <p:nvPr/>
        </p:nvPicPr>
        <p:blipFill>
          <a:blip r:embed="rId4"/>
          <a:stretch/>
        </p:blipFill>
        <p:spPr bwMode="auto">
          <a:xfrm>
            <a:off x="0" y="0"/>
            <a:ext cx="12191997" cy="6858000"/>
          </a:xfrm>
          <a:prstGeom prst="rect">
            <a:avLst/>
          </a:prstGeom>
        </p:spPr>
      </p:pic>
      <p:sp>
        <p:nvSpPr>
          <p:cNvPr id="1914233619" name="Title 1"/>
          <p:cNvSpPr>
            <a:spLocks noGrp="1"/>
          </p:cNvSpPr>
          <p:nvPr/>
        </p:nvSpPr>
        <p:spPr bwMode="auto">
          <a:xfrm flipH="0" flipV="0">
            <a:off x="595683" y="171759"/>
            <a:ext cx="6292018" cy="685182"/>
          </a:xfrm>
        </p:spPr>
        <p:txBody>
          <a:bodyPr vertOverflow="overflow" horzOverflow="overflow" vert="horz" wrap="square" lIns="91440" tIns="45720" rIns="91440" bIns="45720" numCol="1" spcCol="0" rtlCol="0" fromWordArt="0" anchor="b" anchorCtr="0" forceAA="0" upright="0" compatLnSpc="0">
            <a:normAutofit/>
          </a:bodyPr>
          <a:lstStyle>
            <a:lvl1pPr algn="l" defTabSz="914400">
              <a:lnSpc>
                <a:spcPct val="90000"/>
              </a:lnSpc>
              <a:spcBef>
                <a:spcPts val="0"/>
              </a:spcBef>
              <a:buNone/>
              <a:defRPr sz="4400">
                <a:solidFill>
                  <a:schemeClr val="tx1"/>
                </a:solidFill>
                <a:latin typeface="+mj-lt"/>
                <a:ea typeface="+mj-ea"/>
                <a:cs typeface="+mj-cs"/>
              </a:defRPr>
            </a:lvl1pPr>
          </a:lstStyle>
          <a:p>
            <a:pPr algn="l">
              <a:defRPr/>
            </a:pPr>
            <a:r>
              <a:rPr lang="en-US" sz="3600" b="0" i="0" u="none" strike="noStrike" cap="none" spc="0">
                <a:solidFill>
                  <a:schemeClr val="bg1"/>
                </a:solidFill>
                <a:latin typeface="Arial Black"/>
                <a:cs typeface="Arial Black"/>
              </a:rPr>
              <a:t>Meshtastic Workshop</a:t>
            </a:r>
            <a:endParaRPr sz="2800">
              <a:solidFill>
                <a:schemeClr val="bg1"/>
              </a:solidFill>
              <a:latin typeface="Arial Black"/>
              <a:cs typeface="Arial Black"/>
            </a:endParaRPr>
          </a:p>
        </p:txBody>
      </p:sp>
      <p:pic>
        <p:nvPicPr>
          <p:cNvPr id="1234635496" name=""/>
          <p:cNvPicPr>
            <a:picLocks noChangeAspect="1"/>
          </p:cNvPicPr>
          <p:nvPr/>
        </p:nvPicPr>
        <p:blipFill>
          <a:blip r:embed="rId5"/>
          <a:stretch/>
        </p:blipFill>
        <p:spPr bwMode="auto">
          <a:xfrm flipH="0" flipV="0">
            <a:off x="705765" y="6398196"/>
            <a:ext cx="1966729" cy="295007"/>
          </a:xfrm>
          <a:prstGeom prst="rect">
            <a:avLst/>
          </a:prstGeom>
        </p:spPr>
      </p:pic>
      <p:sp>
        <p:nvSpPr>
          <p:cNvPr id="1587622276" name="Title 1"/>
          <p:cNvSpPr>
            <a:spLocks noGrp="1"/>
          </p:cNvSpPr>
          <p:nvPr>
            <p:ph type="title"/>
          </p:nvPr>
        </p:nvSpPr>
        <p:spPr bwMode="auto">
          <a:xfrm flipH="0" flipV="0">
            <a:off x="838197" y="1078404"/>
            <a:ext cx="10865934" cy="725262"/>
          </a:xfrm>
        </p:spPr>
        <p:txBody>
          <a:bodyPr vertOverflow="overflow" horzOverflow="overflow" vert="horz" wrap="square" lIns="91440" tIns="45720" rIns="91440" bIns="45720" numCol="1" spcCol="0" rtlCol="0" fromWordArt="0" anchor="ctr" anchorCtr="0" forceAA="0" upright="0" compatLnSpc="0">
            <a:normAutofit/>
          </a:bodyPr>
          <a:lstStyle/>
          <a:p>
            <a:pPr>
              <a:defRPr/>
            </a:pPr>
            <a:r>
              <a:rPr lang="en-US" sz="3200" b="0" i="0" u="none" strike="noStrike" cap="none" spc="0">
                <a:solidFill>
                  <a:schemeClr val="tx1">
                    <a:lumMod val="75000"/>
                    <a:lumOff val="25000"/>
                  </a:schemeClr>
                </a:solidFill>
                <a:latin typeface="Arial Black"/>
                <a:cs typeface="Arial Black"/>
              </a:rPr>
              <a:t>Setting Up</a:t>
            </a:r>
            <a:r>
              <a:rPr lang="en-US" sz="3200" b="0" i="0" u="none" strike="noStrike" cap="none" spc="0">
                <a:solidFill>
                  <a:schemeClr val="tx1">
                    <a:lumMod val="75000"/>
                    <a:lumOff val="25000"/>
                  </a:schemeClr>
                </a:solidFill>
                <a:latin typeface="Arial"/>
                <a:cs typeface="Arial"/>
              </a:rPr>
              <a:t> Your Meshtastic Device</a:t>
            </a:r>
            <a:r>
              <a:rPr sz="3200">
                <a:solidFill>
                  <a:schemeClr val="tx1">
                    <a:lumMod val="75000"/>
                    <a:lumOff val="25000"/>
                  </a:schemeClr>
                </a:solidFill>
                <a:latin typeface="Arial"/>
                <a:cs typeface="Arial"/>
              </a:rPr>
              <a:t>:</a:t>
            </a:r>
            <a:r>
              <a:rPr lang="en-US" sz="3200" b="0" i="0" u="none" strike="noStrike" cap="none" spc="0">
                <a:solidFill>
                  <a:schemeClr val="tx1">
                    <a:lumMod val="75000"/>
                    <a:lumOff val="25000"/>
                  </a:schemeClr>
                </a:solidFill>
                <a:latin typeface="Arial Black"/>
                <a:ea typeface="Arial"/>
                <a:cs typeface="Arial Black"/>
              </a:rPr>
              <a:t> </a:t>
            </a:r>
            <a:r>
              <a:rPr lang="en-US" sz="3200" b="0" i="0" u="none" strike="noStrike" cap="none" spc="0">
                <a:solidFill>
                  <a:schemeClr val="tx1">
                    <a:lumMod val="75000"/>
                    <a:lumOff val="25000"/>
                  </a:schemeClr>
                </a:solidFill>
                <a:latin typeface="Arial Black"/>
                <a:ea typeface="Arial"/>
                <a:cs typeface="Arial Black"/>
              </a:rPr>
              <a:t>Firmware Install</a:t>
            </a:r>
            <a:endParaRPr sz="3200">
              <a:solidFill>
                <a:schemeClr val="tx1">
                  <a:lumMod val="75000"/>
                  <a:lumOff val="25000"/>
                </a:schemeClr>
              </a:solidFill>
              <a:latin typeface="Arial"/>
              <a:cs typeface="Arial"/>
            </a:endParaRPr>
          </a:p>
        </p:txBody>
      </p:sp>
      <p:sp>
        <p:nvSpPr>
          <p:cNvPr id="1362198637" name=""/>
          <p:cNvSpPr txBox="1"/>
          <p:nvPr/>
        </p:nvSpPr>
        <p:spPr bwMode="auto">
          <a:xfrm flipH="0" flipV="0">
            <a:off x="11166498" y="6294857"/>
            <a:ext cx="926867" cy="48803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lgn="r">
              <a:defRPr/>
            </a:pPr>
            <a:r>
              <a:rPr sz="2600">
                <a:solidFill>
                  <a:schemeClr val="bg1"/>
                </a:solidFill>
                <a:latin typeface="Arial Black"/>
                <a:cs typeface="Arial Black"/>
              </a:rPr>
              <a:t>10.</a:t>
            </a:r>
            <a:endParaRPr sz="2600">
              <a:solidFill>
                <a:schemeClr val="bg1"/>
              </a:solidFill>
              <a:latin typeface="Arial Black"/>
              <a:cs typeface="Arial Black"/>
            </a:endParaRPr>
          </a:p>
        </p:txBody>
      </p:sp>
      <p:sp>
        <p:nvSpPr>
          <p:cNvPr id="794321185" name="Title 1"/>
          <p:cNvSpPr>
            <a:spLocks noGrp="1"/>
          </p:cNvSpPr>
          <p:nvPr>
            <p:ph type="title"/>
          </p:nvPr>
        </p:nvSpPr>
        <p:spPr bwMode="auto">
          <a:xfrm flipH="0" flipV="0">
            <a:off x="838197" y="5346095"/>
            <a:ext cx="10865934" cy="725262"/>
          </a:xfrm>
        </p:spPr>
        <p:txBody>
          <a:bodyPr vertOverflow="overflow" horzOverflow="overflow" vert="horz" wrap="square" lIns="91440" tIns="45720" rIns="91440" bIns="45720" numCol="1" spcCol="0" rtlCol="0" fromWordArt="0" anchor="ctr" anchorCtr="0" forceAA="0" upright="0" compatLnSpc="0">
            <a:normAutofit/>
          </a:bodyPr>
          <a:lstStyle/>
          <a:p>
            <a:pPr algn="ctr">
              <a:defRPr/>
            </a:pPr>
            <a:r>
              <a:rPr lang="en-US" sz="3200" b="0" i="0" u="none" strike="noStrike" cap="none" spc="0">
                <a:solidFill>
                  <a:schemeClr val="tx1">
                    <a:lumMod val="75000"/>
                    <a:lumOff val="25000"/>
                  </a:schemeClr>
                </a:solidFill>
                <a:latin typeface="Arial Black"/>
                <a:cs typeface="Arial Black"/>
              </a:rPr>
              <a:t>Connect to your computer via USB</a:t>
            </a:r>
            <a:endParaRPr sz="3200">
              <a:solidFill>
                <a:schemeClr val="tx1">
                  <a:lumMod val="75000"/>
                  <a:lumOff val="25000"/>
                </a:schemeClr>
              </a:solidFill>
              <a:latin typeface="Arial"/>
              <a:cs typeface="Arial"/>
            </a:endParaRPr>
          </a:p>
        </p:txBody>
      </p:sp>
      <p:grpSp>
        <p:nvGrpSpPr>
          <p:cNvPr id="683352684" name=""/>
          <p:cNvGrpSpPr/>
          <p:nvPr/>
        </p:nvGrpSpPr>
        <p:grpSpPr bwMode="auto">
          <a:xfrm flipH="0" flipV="0">
            <a:off x="705765" y="1738728"/>
            <a:ext cx="11318815" cy="3607367"/>
            <a:chOff x="0" y="0"/>
            <a:chExt cx="11318815" cy="3607367"/>
          </a:xfrm>
        </p:grpSpPr>
        <p:pic>
          <p:nvPicPr>
            <p:cNvPr id="61691247" name=""/>
            <p:cNvPicPr>
              <a:picLocks noChangeAspect="1"/>
            </p:cNvPicPr>
            <p:nvPr/>
          </p:nvPicPr>
          <p:blipFill>
            <a:blip r:embed="rId6"/>
            <a:stretch/>
          </p:blipFill>
          <p:spPr bwMode="auto">
            <a:xfrm rot="0" flipH="0" flipV="0">
              <a:off x="0" y="0"/>
              <a:ext cx="4791107" cy="3607367"/>
            </a:xfrm>
            <a:prstGeom prst="rect">
              <a:avLst/>
            </a:prstGeom>
          </p:spPr>
        </p:pic>
        <p:pic>
          <p:nvPicPr>
            <p:cNvPr id="136144777" name=""/>
            <p:cNvPicPr>
              <a:picLocks noChangeAspect="1"/>
            </p:cNvPicPr>
            <p:nvPr/>
          </p:nvPicPr>
          <p:blipFill>
            <a:blip r:embed="rId7"/>
            <a:srcRect l="8784" t="51258" r="14141" b="16366"/>
            <a:stretch/>
          </p:blipFill>
          <p:spPr bwMode="auto">
            <a:xfrm flipH="0" flipV="0">
              <a:off x="4852779" y="0"/>
              <a:ext cx="6466035" cy="3607367"/>
            </a:xfrm>
            <a:prstGeom prst="rect">
              <a:avLst/>
            </a:prstGeom>
          </p:spPr>
        </p:pic>
      </p:gr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pic>
        <p:nvPicPr>
          <p:cNvPr id="936579847" name=""/>
          <p:cNvPicPr>
            <a:picLocks noChangeAspect="1"/>
          </p:cNvPicPr>
          <p:nvPr/>
        </p:nvPicPr>
        <p:blipFill>
          <a:blip r:embed="rId3"/>
          <a:stretch/>
        </p:blipFill>
        <p:spPr bwMode="auto">
          <a:xfrm>
            <a:off x="0" y="0"/>
            <a:ext cx="12191997" cy="6858000"/>
          </a:xfrm>
          <a:prstGeom prst="rect">
            <a:avLst/>
          </a:prstGeom>
        </p:spPr>
      </p:pic>
      <p:pic>
        <p:nvPicPr>
          <p:cNvPr id="535322515" name=""/>
          <p:cNvPicPr>
            <a:picLocks noChangeAspect="1"/>
          </p:cNvPicPr>
          <p:nvPr/>
        </p:nvPicPr>
        <p:blipFill>
          <a:blip r:embed="rId4"/>
          <a:stretch/>
        </p:blipFill>
        <p:spPr bwMode="auto">
          <a:xfrm>
            <a:off x="0" y="0"/>
            <a:ext cx="12191997" cy="6858000"/>
          </a:xfrm>
          <a:prstGeom prst="rect">
            <a:avLst/>
          </a:prstGeom>
        </p:spPr>
      </p:pic>
      <p:sp>
        <p:nvSpPr>
          <p:cNvPr id="1732072093" name="Title 1"/>
          <p:cNvSpPr>
            <a:spLocks noGrp="1"/>
          </p:cNvSpPr>
          <p:nvPr/>
        </p:nvSpPr>
        <p:spPr bwMode="auto">
          <a:xfrm flipH="0" flipV="0">
            <a:off x="595683" y="171759"/>
            <a:ext cx="6292018" cy="685182"/>
          </a:xfrm>
        </p:spPr>
        <p:txBody>
          <a:bodyPr vertOverflow="overflow" horzOverflow="overflow" vert="horz" wrap="square" lIns="91440" tIns="45720" rIns="91440" bIns="45720" numCol="1" spcCol="0" rtlCol="0" fromWordArt="0" anchor="b" anchorCtr="0" forceAA="0" upright="0" compatLnSpc="0">
            <a:normAutofit/>
          </a:bodyPr>
          <a:lstStyle>
            <a:lvl1pPr algn="l" defTabSz="914400">
              <a:lnSpc>
                <a:spcPct val="90000"/>
              </a:lnSpc>
              <a:spcBef>
                <a:spcPts val="0"/>
              </a:spcBef>
              <a:buNone/>
              <a:defRPr sz="4400">
                <a:solidFill>
                  <a:schemeClr val="tx1"/>
                </a:solidFill>
                <a:latin typeface="+mj-lt"/>
                <a:ea typeface="+mj-ea"/>
                <a:cs typeface="+mj-cs"/>
              </a:defRPr>
            </a:lvl1pPr>
          </a:lstStyle>
          <a:p>
            <a:pPr algn="l">
              <a:defRPr/>
            </a:pPr>
            <a:r>
              <a:rPr lang="en-US" sz="3600" b="0" i="0" u="none" strike="noStrike" cap="none" spc="0">
                <a:solidFill>
                  <a:schemeClr val="bg1"/>
                </a:solidFill>
                <a:latin typeface="Arial Black"/>
                <a:cs typeface="Arial Black"/>
              </a:rPr>
              <a:t>Meshtastic Workshop</a:t>
            </a:r>
            <a:endParaRPr sz="2800">
              <a:solidFill>
                <a:schemeClr val="bg1"/>
              </a:solidFill>
              <a:latin typeface="Arial Black"/>
              <a:cs typeface="Arial Black"/>
            </a:endParaRPr>
          </a:p>
        </p:txBody>
      </p:sp>
      <p:pic>
        <p:nvPicPr>
          <p:cNvPr id="835005564" name=""/>
          <p:cNvPicPr>
            <a:picLocks noChangeAspect="1"/>
          </p:cNvPicPr>
          <p:nvPr/>
        </p:nvPicPr>
        <p:blipFill>
          <a:blip r:embed="rId5"/>
          <a:stretch/>
        </p:blipFill>
        <p:spPr bwMode="auto">
          <a:xfrm flipH="0" flipV="0">
            <a:off x="705765" y="6398196"/>
            <a:ext cx="1966729" cy="295007"/>
          </a:xfrm>
          <a:prstGeom prst="rect">
            <a:avLst/>
          </a:prstGeom>
        </p:spPr>
      </p:pic>
      <p:sp>
        <p:nvSpPr>
          <p:cNvPr id="1899380852" name="Title 1"/>
          <p:cNvSpPr>
            <a:spLocks noGrp="1"/>
          </p:cNvSpPr>
          <p:nvPr>
            <p:ph type="title"/>
          </p:nvPr>
        </p:nvSpPr>
        <p:spPr bwMode="auto">
          <a:xfrm flipH="0" flipV="0">
            <a:off x="838197" y="1078404"/>
            <a:ext cx="10865934" cy="725262"/>
          </a:xfrm>
        </p:spPr>
        <p:txBody>
          <a:bodyPr vertOverflow="overflow" horzOverflow="overflow" vert="horz" wrap="square" lIns="91440" tIns="45720" rIns="91440" bIns="45720" numCol="1" spcCol="0" rtlCol="0" fromWordArt="0" anchor="ctr" anchorCtr="0" forceAA="0" upright="0" compatLnSpc="0">
            <a:normAutofit/>
          </a:bodyPr>
          <a:lstStyle/>
          <a:p>
            <a:pPr>
              <a:defRPr/>
            </a:pPr>
            <a:r>
              <a:rPr lang="en-US" sz="3200" b="0" i="0" u="none" strike="noStrike" cap="none" spc="0">
                <a:solidFill>
                  <a:schemeClr val="tx1">
                    <a:lumMod val="75000"/>
                    <a:lumOff val="25000"/>
                  </a:schemeClr>
                </a:solidFill>
                <a:latin typeface="Arial Black"/>
                <a:ea typeface="Arial Black"/>
                <a:cs typeface="Arial Black"/>
              </a:rPr>
              <a:t>Setting Up</a:t>
            </a:r>
            <a:r>
              <a:rPr lang="en-US" sz="3200" b="0" i="0" u="none" strike="noStrike" cap="none" spc="0">
                <a:solidFill>
                  <a:schemeClr val="tx1">
                    <a:lumMod val="75000"/>
                    <a:lumOff val="25000"/>
                  </a:schemeClr>
                </a:solidFill>
                <a:latin typeface="Arial"/>
                <a:ea typeface="Arial"/>
                <a:cs typeface="Arial"/>
              </a:rPr>
              <a:t> Your Meshtastic Device</a:t>
            </a:r>
            <a:r>
              <a:rPr lang="en-US" sz="3200" b="0" i="0" u="none" strike="noStrike" cap="none" spc="0">
                <a:solidFill>
                  <a:schemeClr val="tx1">
                    <a:lumMod val="75000"/>
                    <a:lumOff val="25000"/>
                  </a:schemeClr>
                </a:solidFill>
                <a:latin typeface="Arial"/>
                <a:ea typeface="Arial"/>
                <a:cs typeface="Arial"/>
              </a:rPr>
              <a:t>:</a:t>
            </a:r>
            <a:r>
              <a:rPr lang="en-US" sz="3200" b="0" i="0" u="none" strike="noStrike" cap="none" spc="0">
                <a:solidFill>
                  <a:schemeClr val="tx1">
                    <a:lumMod val="75000"/>
                    <a:lumOff val="25000"/>
                  </a:schemeClr>
                </a:solidFill>
                <a:latin typeface="Arial Black"/>
                <a:ea typeface="Arial"/>
                <a:cs typeface="Arial Black"/>
              </a:rPr>
              <a:t> </a:t>
            </a:r>
            <a:r>
              <a:rPr lang="en-US" sz="3200" b="0" i="0" u="none" strike="noStrike" cap="none" spc="0">
                <a:solidFill>
                  <a:schemeClr val="tx1">
                    <a:lumMod val="75000"/>
                    <a:lumOff val="25000"/>
                  </a:schemeClr>
                </a:solidFill>
                <a:latin typeface="Arial Black"/>
                <a:ea typeface="Arial"/>
                <a:cs typeface="Arial Black"/>
              </a:rPr>
              <a:t>Firmware Install</a:t>
            </a:r>
            <a:endParaRPr sz="3200">
              <a:solidFill>
                <a:schemeClr val="tx1">
                  <a:lumMod val="75000"/>
                  <a:lumOff val="25000"/>
                </a:schemeClr>
              </a:solidFill>
              <a:latin typeface="Arial"/>
              <a:cs typeface="Arial"/>
            </a:endParaRPr>
          </a:p>
        </p:txBody>
      </p:sp>
      <p:sp>
        <p:nvSpPr>
          <p:cNvPr id="908979361" name=""/>
          <p:cNvSpPr txBox="1"/>
          <p:nvPr/>
        </p:nvSpPr>
        <p:spPr bwMode="auto">
          <a:xfrm flipH="0" flipV="0">
            <a:off x="11166498" y="6294857"/>
            <a:ext cx="926867" cy="48803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lgn="r">
              <a:defRPr/>
            </a:pPr>
            <a:r>
              <a:rPr sz="2600">
                <a:solidFill>
                  <a:schemeClr val="bg1"/>
                </a:solidFill>
                <a:latin typeface="Arial Black"/>
                <a:cs typeface="Arial Black"/>
              </a:rPr>
              <a:t>11.</a:t>
            </a:r>
            <a:endParaRPr sz="2600">
              <a:solidFill>
                <a:schemeClr val="bg1"/>
              </a:solidFill>
              <a:latin typeface="Arial Black"/>
              <a:cs typeface="Arial Black"/>
            </a:endParaRPr>
          </a:p>
        </p:txBody>
      </p:sp>
      <p:sp>
        <p:nvSpPr>
          <p:cNvPr id="1444244721" name="Title 1"/>
          <p:cNvSpPr>
            <a:spLocks noGrp="1"/>
          </p:cNvSpPr>
          <p:nvPr>
            <p:ph type="title"/>
          </p:nvPr>
        </p:nvSpPr>
        <p:spPr bwMode="auto">
          <a:xfrm flipH="0" flipV="0">
            <a:off x="838197" y="5346095"/>
            <a:ext cx="10865934" cy="725262"/>
          </a:xfrm>
        </p:spPr>
        <p:txBody>
          <a:bodyPr vertOverflow="overflow" horzOverflow="overflow" vert="horz" wrap="square" lIns="91440" tIns="45720" rIns="91440" bIns="45720" numCol="1" spcCol="0" rtlCol="0" fromWordArt="0" anchor="ctr" anchorCtr="0" forceAA="0" upright="0" compatLnSpc="0">
            <a:normAutofit/>
          </a:bodyPr>
          <a:lstStyle/>
          <a:p>
            <a:pPr algn="ctr">
              <a:defRPr/>
            </a:pPr>
            <a:r>
              <a:rPr lang="en-US" sz="3200" b="0" i="0" u="none" strike="noStrike" cap="none" spc="0">
                <a:solidFill>
                  <a:schemeClr val="tx1">
                    <a:lumMod val="75000"/>
                    <a:lumOff val="25000"/>
                  </a:schemeClr>
                </a:solidFill>
                <a:latin typeface="Arial Black"/>
                <a:cs typeface="Arial Black"/>
              </a:rPr>
              <a:t>https://flasher.meshtastic.org/</a:t>
            </a:r>
            <a:endParaRPr sz="3200">
              <a:solidFill>
                <a:schemeClr val="tx1">
                  <a:lumMod val="75000"/>
                  <a:lumOff val="25000"/>
                </a:schemeClr>
              </a:solidFill>
              <a:latin typeface="Arial"/>
              <a:cs typeface="Arial"/>
            </a:endParaRPr>
          </a:p>
        </p:txBody>
      </p:sp>
      <p:grpSp>
        <p:nvGrpSpPr>
          <p:cNvPr id="981057469" name=""/>
          <p:cNvGrpSpPr/>
          <p:nvPr/>
        </p:nvGrpSpPr>
        <p:grpSpPr bwMode="auto">
          <a:xfrm flipH="0" flipV="0">
            <a:off x="838197" y="1959849"/>
            <a:ext cx="11297706" cy="3336807"/>
            <a:chOff x="0" y="0"/>
            <a:chExt cx="11297706" cy="3336807"/>
          </a:xfrm>
        </p:grpSpPr>
        <p:pic>
          <p:nvPicPr>
            <p:cNvPr id="1940385032" name=""/>
            <p:cNvPicPr>
              <a:picLocks noChangeAspect="1"/>
            </p:cNvPicPr>
            <p:nvPr/>
          </p:nvPicPr>
          <p:blipFill>
            <a:blip r:embed="rId6"/>
            <a:srcRect l="22547" t="19918" r="12843" b="18387"/>
            <a:stretch/>
          </p:blipFill>
          <p:spPr bwMode="auto">
            <a:xfrm rot="0" flipH="0" flipV="0">
              <a:off x="0" y="0"/>
              <a:ext cx="4626891" cy="3326550"/>
            </a:xfrm>
            <a:prstGeom prst="rect">
              <a:avLst/>
            </a:prstGeom>
          </p:spPr>
        </p:pic>
        <p:pic>
          <p:nvPicPr>
            <p:cNvPr id="193668969" name=""/>
            <p:cNvPicPr>
              <a:picLocks noChangeAspect="1"/>
            </p:cNvPicPr>
            <p:nvPr/>
          </p:nvPicPr>
          <p:blipFill>
            <a:blip r:embed="rId7"/>
            <a:srcRect l="17499" t="19571" r="20748" b="12911"/>
            <a:stretch/>
          </p:blipFill>
          <p:spPr bwMode="auto">
            <a:xfrm flipH="0" flipV="0">
              <a:off x="6745076" y="768"/>
              <a:ext cx="2290280" cy="3325782"/>
            </a:xfrm>
            <a:prstGeom prst="rect">
              <a:avLst/>
            </a:prstGeom>
          </p:spPr>
        </p:pic>
        <p:pic>
          <p:nvPicPr>
            <p:cNvPr id="758773035" name=""/>
            <p:cNvPicPr>
              <a:picLocks noChangeAspect="1"/>
            </p:cNvPicPr>
            <p:nvPr/>
          </p:nvPicPr>
          <p:blipFill>
            <a:blip r:embed="rId8"/>
            <a:srcRect l="6344" t="15724" r="42415" b="16757"/>
            <a:stretch/>
          </p:blipFill>
          <p:spPr bwMode="auto">
            <a:xfrm flipH="0" flipV="0">
              <a:off x="4751271" y="768"/>
              <a:ext cx="1906261" cy="3336039"/>
            </a:xfrm>
            <a:prstGeom prst="rect">
              <a:avLst/>
            </a:prstGeom>
          </p:spPr>
        </p:pic>
        <p:pic>
          <p:nvPicPr>
            <p:cNvPr id="628111684" name=""/>
            <p:cNvPicPr>
              <a:picLocks noChangeAspect="1"/>
            </p:cNvPicPr>
            <p:nvPr/>
          </p:nvPicPr>
          <p:blipFill>
            <a:blip r:embed="rId9"/>
            <a:srcRect l="25548" t="11949" r="7998" b="11352"/>
            <a:stretch/>
          </p:blipFill>
          <p:spPr bwMode="auto">
            <a:xfrm flipH="0" flipV="0">
              <a:off x="9121406" y="768"/>
              <a:ext cx="2176300" cy="3336039"/>
            </a:xfrm>
            <a:prstGeom prst="rect">
              <a:avLst/>
            </a:prstGeom>
          </p:spPr>
        </p:pic>
      </p:gr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pic>
        <p:nvPicPr>
          <p:cNvPr id="1530863371" name=""/>
          <p:cNvPicPr>
            <a:picLocks noChangeAspect="1"/>
          </p:cNvPicPr>
          <p:nvPr/>
        </p:nvPicPr>
        <p:blipFill>
          <a:blip r:embed="rId3"/>
          <a:stretch/>
        </p:blipFill>
        <p:spPr bwMode="auto">
          <a:xfrm>
            <a:off x="0" y="0"/>
            <a:ext cx="12191997" cy="6858000"/>
          </a:xfrm>
          <a:prstGeom prst="rect">
            <a:avLst/>
          </a:prstGeom>
        </p:spPr>
      </p:pic>
      <p:pic>
        <p:nvPicPr>
          <p:cNvPr id="1986200046" name=""/>
          <p:cNvPicPr>
            <a:picLocks noChangeAspect="1"/>
          </p:cNvPicPr>
          <p:nvPr/>
        </p:nvPicPr>
        <p:blipFill>
          <a:blip r:embed="rId4"/>
          <a:stretch/>
        </p:blipFill>
        <p:spPr bwMode="auto">
          <a:xfrm>
            <a:off x="0" y="0"/>
            <a:ext cx="12191997" cy="6858000"/>
          </a:xfrm>
          <a:prstGeom prst="rect">
            <a:avLst/>
          </a:prstGeom>
        </p:spPr>
      </p:pic>
      <p:sp>
        <p:nvSpPr>
          <p:cNvPr id="694168029" name="Title 1"/>
          <p:cNvSpPr>
            <a:spLocks noGrp="1"/>
          </p:cNvSpPr>
          <p:nvPr/>
        </p:nvSpPr>
        <p:spPr bwMode="auto">
          <a:xfrm flipH="0" flipV="0">
            <a:off x="595683" y="171759"/>
            <a:ext cx="6292018" cy="685182"/>
          </a:xfrm>
        </p:spPr>
        <p:txBody>
          <a:bodyPr vertOverflow="overflow" horzOverflow="overflow" vert="horz" wrap="square" lIns="91440" tIns="45720" rIns="91440" bIns="45720" numCol="1" spcCol="0" rtlCol="0" fromWordArt="0" anchor="b" anchorCtr="0" forceAA="0" upright="0" compatLnSpc="0">
            <a:normAutofit/>
          </a:bodyPr>
          <a:lstStyle>
            <a:lvl1pPr algn="l" defTabSz="914400">
              <a:lnSpc>
                <a:spcPct val="90000"/>
              </a:lnSpc>
              <a:spcBef>
                <a:spcPts val="0"/>
              </a:spcBef>
              <a:buNone/>
              <a:defRPr sz="4400">
                <a:solidFill>
                  <a:schemeClr val="tx1"/>
                </a:solidFill>
                <a:latin typeface="+mj-lt"/>
                <a:ea typeface="+mj-ea"/>
                <a:cs typeface="+mj-cs"/>
              </a:defRPr>
            </a:lvl1pPr>
          </a:lstStyle>
          <a:p>
            <a:pPr algn="l">
              <a:defRPr/>
            </a:pPr>
            <a:r>
              <a:rPr lang="en-US" sz="3600" b="0" i="0" u="none" strike="noStrike" cap="none" spc="0">
                <a:solidFill>
                  <a:schemeClr val="bg1"/>
                </a:solidFill>
                <a:latin typeface="Arial Black"/>
                <a:cs typeface="Arial Black"/>
              </a:rPr>
              <a:t>Meshtastic Workshop</a:t>
            </a:r>
            <a:endParaRPr sz="2800">
              <a:solidFill>
                <a:schemeClr val="bg1"/>
              </a:solidFill>
              <a:latin typeface="Arial Black"/>
              <a:cs typeface="Arial Black"/>
            </a:endParaRPr>
          </a:p>
        </p:txBody>
      </p:sp>
      <p:pic>
        <p:nvPicPr>
          <p:cNvPr id="1550583212" name=""/>
          <p:cNvPicPr>
            <a:picLocks noChangeAspect="1"/>
          </p:cNvPicPr>
          <p:nvPr/>
        </p:nvPicPr>
        <p:blipFill>
          <a:blip r:embed="rId5"/>
          <a:stretch/>
        </p:blipFill>
        <p:spPr bwMode="auto">
          <a:xfrm flipH="0" flipV="0">
            <a:off x="705765" y="6398196"/>
            <a:ext cx="1966729" cy="295007"/>
          </a:xfrm>
          <a:prstGeom prst="rect">
            <a:avLst/>
          </a:prstGeom>
        </p:spPr>
      </p:pic>
      <p:sp>
        <p:nvSpPr>
          <p:cNvPr id="350423759" name="Title 1"/>
          <p:cNvSpPr>
            <a:spLocks noGrp="1"/>
          </p:cNvSpPr>
          <p:nvPr>
            <p:ph type="title"/>
          </p:nvPr>
        </p:nvSpPr>
        <p:spPr bwMode="auto">
          <a:xfrm flipH="0" flipV="0">
            <a:off x="838197" y="1078404"/>
            <a:ext cx="10865934" cy="725262"/>
          </a:xfrm>
        </p:spPr>
        <p:txBody>
          <a:bodyPr vertOverflow="overflow" horzOverflow="overflow" vert="horz" wrap="square" lIns="91440" tIns="45720" rIns="91440" bIns="45720" numCol="1" spcCol="0" rtlCol="0" fromWordArt="0" anchor="ctr" anchorCtr="0" forceAA="0" upright="0" compatLnSpc="0">
            <a:normAutofit/>
          </a:bodyPr>
          <a:lstStyle/>
          <a:p>
            <a:pPr>
              <a:defRPr/>
            </a:pPr>
            <a:r>
              <a:rPr lang="en-US" sz="3200" b="0" i="0" u="none" strike="noStrike" cap="none" spc="0">
                <a:solidFill>
                  <a:schemeClr val="tx1">
                    <a:lumMod val="75000"/>
                    <a:lumOff val="25000"/>
                  </a:schemeClr>
                </a:solidFill>
                <a:latin typeface="Arial Black"/>
                <a:ea typeface="Arial Black"/>
                <a:cs typeface="Arial Black"/>
              </a:rPr>
              <a:t>Setting Up</a:t>
            </a:r>
            <a:r>
              <a:rPr lang="en-US" sz="3200" b="0" i="0" u="none" strike="noStrike" cap="none" spc="0">
                <a:solidFill>
                  <a:schemeClr val="tx1">
                    <a:lumMod val="75000"/>
                    <a:lumOff val="25000"/>
                  </a:schemeClr>
                </a:solidFill>
                <a:latin typeface="Arial"/>
                <a:ea typeface="Arial"/>
                <a:cs typeface="Arial"/>
              </a:rPr>
              <a:t> Your Meshtastic Device</a:t>
            </a:r>
            <a:r>
              <a:rPr lang="en-US" sz="3200" b="0" i="0" u="none" strike="noStrike" cap="none" spc="0">
                <a:solidFill>
                  <a:schemeClr val="tx1">
                    <a:lumMod val="75000"/>
                    <a:lumOff val="25000"/>
                  </a:schemeClr>
                </a:solidFill>
                <a:latin typeface="Arial"/>
                <a:ea typeface="Arial"/>
                <a:cs typeface="Arial"/>
              </a:rPr>
              <a:t>:</a:t>
            </a:r>
            <a:r>
              <a:rPr lang="en-US" sz="3200" b="0" i="0" u="none" strike="noStrike" cap="none" spc="0">
                <a:solidFill>
                  <a:schemeClr val="tx1">
                    <a:lumMod val="75000"/>
                    <a:lumOff val="25000"/>
                  </a:schemeClr>
                </a:solidFill>
                <a:latin typeface="Arial Black"/>
                <a:ea typeface="Arial"/>
                <a:cs typeface="Arial Black"/>
              </a:rPr>
              <a:t> </a:t>
            </a:r>
            <a:r>
              <a:rPr lang="en-US" sz="3200" b="0" i="0" u="none" strike="noStrike" cap="none" spc="0">
                <a:solidFill>
                  <a:schemeClr val="tx1">
                    <a:lumMod val="75000"/>
                    <a:lumOff val="25000"/>
                  </a:schemeClr>
                </a:solidFill>
                <a:latin typeface="Arial Black"/>
                <a:ea typeface="Arial"/>
                <a:cs typeface="Arial Black"/>
              </a:rPr>
              <a:t>Firmware Install</a:t>
            </a:r>
            <a:endParaRPr sz="3200">
              <a:solidFill>
                <a:schemeClr val="tx1">
                  <a:lumMod val="75000"/>
                  <a:lumOff val="25000"/>
                </a:schemeClr>
              </a:solidFill>
              <a:latin typeface="Arial"/>
              <a:cs typeface="Arial"/>
            </a:endParaRPr>
          </a:p>
        </p:txBody>
      </p:sp>
      <p:sp>
        <p:nvSpPr>
          <p:cNvPr id="2124021273" name=""/>
          <p:cNvSpPr txBox="1"/>
          <p:nvPr/>
        </p:nvSpPr>
        <p:spPr bwMode="auto">
          <a:xfrm flipH="0" flipV="0">
            <a:off x="11166498" y="6294857"/>
            <a:ext cx="926867" cy="48803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lgn="r">
              <a:defRPr/>
            </a:pPr>
            <a:r>
              <a:rPr sz="2600">
                <a:solidFill>
                  <a:schemeClr val="bg1"/>
                </a:solidFill>
                <a:latin typeface="Arial Black"/>
                <a:cs typeface="Arial Black"/>
              </a:rPr>
              <a:t>12.</a:t>
            </a:r>
            <a:endParaRPr sz="2600">
              <a:solidFill>
                <a:schemeClr val="bg1"/>
              </a:solidFill>
              <a:latin typeface="Arial Black"/>
              <a:cs typeface="Arial Black"/>
            </a:endParaRPr>
          </a:p>
        </p:txBody>
      </p:sp>
      <p:sp>
        <p:nvSpPr>
          <p:cNvPr id="897448988" name="Title 1"/>
          <p:cNvSpPr>
            <a:spLocks noGrp="1"/>
          </p:cNvSpPr>
          <p:nvPr>
            <p:ph type="title"/>
          </p:nvPr>
        </p:nvSpPr>
        <p:spPr bwMode="auto">
          <a:xfrm flipH="0" flipV="0">
            <a:off x="838197" y="5346095"/>
            <a:ext cx="10865934" cy="725262"/>
          </a:xfrm>
        </p:spPr>
        <p:txBody>
          <a:bodyPr vertOverflow="overflow" horzOverflow="overflow" vert="horz" wrap="square" lIns="91440" tIns="45720" rIns="91440" bIns="45720" numCol="1" spcCol="0" rtlCol="0" fromWordArt="0" anchor="ctr" anchorCtr="0" forceAA="0" upright="0" compatLnSpc="0">
            <a:normAutofit/>
          </a:bodyPr>
          <a:lstStyle/>
          <a:p>
            <a:pPr algn="ctr">
              <a:defRPr/>
            </a:pPr>
            <a:r>
              <a:rPr lang="en-US" sz="3200" b="0" i="0" u="none" strike="noStrike" cap="none" spc="0">
                <a:solidFill>
                  <a:schemeClr val="tx1">
                    <a:lumMod val="75000"/>
                    <a:lumOff val="25000"/>
                  </a:schemeClr>
                </a:solidFill>
                <a:latin typeface="Arial Black"/>
                <a:cs typeface="Arial Black"/>
              </a:rPr>
              <a:t>https://flasher.meshtastic.org/</a:t>
            </a:r>
            <a:endParaRPr sz="3200">
              <a:solidFill>
                <a:schemeClr val="tx1">
                  <a:lumMod val="75000"/>
                  <a:lumOff val="25000"/>
                </a:schemeClr>
              </a:solidFill>
              <a:latin typeface="Arial"/>
              <a:cs typeface="Arial"/>
            </a:endParaRPr>
          </a:p>
        </p:txBody>
      </p:sp>
      <p:grpSp>
        <p:nvGrpSpPr>
          <p:cNvPr id="2144507865" name=""/>
          <p:cNvGrpSpPr/>
          <p:nvPr/>
        </p:nvGrpSpPr>
        <p:grpSpPr bwMode="auto">
          <a:xfrm flipH="0" flipV="0">
            <a:off x="715844" y="2041296"/>
            <a:ext cx="11426297" cy="3214309"/>
            <a:chOff x="0" y="0"/>
            <a:chExt cx="11426297" cy="3214309"/>
          </a:xfrm>
        </p:grpSpPr>
        <p:pic>
          <p:nvPicPr>
            <p:cNvPr id="1341326975" name=""/>
            <p:cNvPicPr>
              <a:picLocks noChangeAspect="1"/>
            </p:cNvPicPr>
            <p:nvPr/>
          </p:nvPicPr>
          <p:blipFill>
            <a:blip r:embed="rId6"/>
            <a:srcRect l="9272" t="14991" r="11085" b="15343"/>
            <a:stretch/>
          </p:blipFill>
          <p:spPr bwMode="auto">
            <a:xfrm flipH="0" flipV="0">
              <a:off x="0" y="12354"/>
              <a:ext cx="2688226" cy="3123086"/>
            </a:xfrm>
            <a:prstGeom prst="rect">
              <a:avLst/>
            </a:prstGeom>
          </p:spPr>
        </p:pic>
        <p:pic>
          <p:nvPicPr>
            <p:cNvPr id="12811778" name=""/>
            <p:cNvPicPr>
              <a:picLocks noChangeAspect="1"/>
            </p:cNvPicPr>
            <p:nvPr/>
          </p:nvPicPr>
          <p:blipFill>
            <a:blip r:embed="rId7"/>
            <a:srcRect l="6636" t="13888" r="18406" b="18870"/>
            <a:stretch/>
          </p:blipFill>
          <p:spPr bwMode="auto">
            <a:xfrm flipH="0" flipV="0">
              <a:off x="2821710" y="0"/>
              <a:ext cx="2642084" cy="3147795"/>
            </a:xfrm>
            <a:prstGeom prst="rect">
              <a:avLst/>
            </a:prstGeom>
          </p:spPr>
        </p:pic>
        <p:pic>
          <p:nvPicPr>
            <p:cNvPr id="118666694" name=""/>
            <p:cNvPicPr>
              <a:picLocks noChangeAspect="1"/>
            </p:cNvPicPr>
            <p:nvPr/>
          </p:nvPicPr>
          <p:blipFill>
            <a:blip r:embed="rId8"/>
            <a:srcRect l="19357" t="38523" r="21242" b="2415"/>
            <a:stretch/>
          </p:blipFill>
          <p:spPr bwMode="auto">
            <a:xfrm flipH="0" flipV="0">
              <a:off x="5603032" y="12354"/>
              <a:ext cx="5823264" cy="3201954"/>
            </a:xfrm>
            <a:prstGeom prst="rect">
              <a:avLst/>
            </a:prstGeom>
          </p:spPr>
        </p:pic>
      </p:gr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pic>
        <p:nvPicPr>
          <p:cNvPr id="659172617" name=""/>
          <p:cNvPicPr>
            <a:picLocks noChangeAspect="1"/>
          </p:cNvPicPr>
          <p:nvPr/>
        </p:nvPicPr>
        <p:blipFill>
          <a:blip r:embed="rId3"/>
          <a:stretch/>
        </p:blipFill>
        <p:spPr bwMode="auto">
          <a:xfrm>
            <a:off x="0" y="0"/>
            <a:ext cx="12191997" cy="6858000"/>
          </a:xfrm>
          <a:prstGeom prst="rect">
            <a:avLst/>
          </a:prstGeom>
        </p:spPr>
      </p:pic>
      <p:pic>
        <p:nvPicPr>
          <p:cNvPr id="498190813" name=""/>
          <p:cNvPicPr>
            <a:picLocks noChangeAspect="1"/>
          </p:cNvPicPr>
          <p:nvPr/>
        </p:nvPicPr>
        <p:blipFill>
          <a:blip r:embed="rId4"/>
          <a:stretch/>
        </p:blipFill>
        <p:spPr bwMode="auto">
          <a:xfrm>
            <a:off x="0" y="0"/>
            <a:ext cx="12191997" cy="6858000"/>
          </a:xfrm>
          <a:prstGeom prst="rect">
            <a:avLst/>
          </a:prstGeom>
        </p:spPr>
      </p:pic>
      <p:sp>
        <p:nvSpPr>
          <p:cNvPr id="938404464" name="Title 1"/>
          <p:cNvSpPr>
            <a:spLocks noGrp="1"/>
          </p:cNvSpPr>
          <p:nvPr/>
        </p:nvSpPr>
        <p:spPr bwMode="auto">
          <a:xfrm flipH="0" flipV="0">
            <a:off x="595683" y="171759"/>
            <a:ext cx="6292018" cy="685182"/>
          </a:xfrm>
        </p:spPr>
        <p:txBody>
          <a:bodyPr vertOverflow="overflow" horzOverflow="overflow" vert="horz" wrap="square" lIns="91440" tIns="45720" rIns="91440" bIns="45720" numCol="1" spcCol="0" rtlCol="0" fromWordArt="0" anchor="b" anchorCtr="0" forceAA="0" upright="0" compatLnSpc="0">
            <a:normAutofit/>
          </a:bodyPr>
          <a:lstStyle>
            <a:lvl1pPr algn="l" defTabSz="914400">
              <a:lnSpc>
                <a:spcPct val="90000"/>
              </a:lnSpc>
              <a:spcBef>
                <a:spcPts val="0"/>
              </a:spcBef>
              <a:buNone/>
              <a:defRPr sz="4400">
                <a:solidFill>
                  <a:schemeClr val="tx1"/>
                </a:solidFill>
                <a:latin typeface="+mj-lt"/>
                <a:ea typeface="+mj-ea"/>
                <a:cs typeface="+mj-cs"/>
              </a:defRPr>
            </a:lvl1pPr>
          </a:lstStyle>
          <a:p>
            <a:pPr algn="l">
              <a:defRPr/>
            </a:pPr>
            <a:r>
              <a:rPr lang="en-US" sz="3600" b="0" i="0" u="none" strike="noStrike" cap="none" spc="0">
                <a:solidFill>
                  <a:schemeClr val="bg1"/>
                </a:solidFill>
                <a:latin typeface="Arial Black"/>
                <a:cs typeface="Arial Black"/>
              </a:rPr>
              <a:t>Meshtastic Workshop</a:t>
            </a:r>
            <a:endParaRPr sz="2800">
              <a:solidFill>
                <a:schemeClr val="bg1"/>
              </a:solidFill>
              <a:latin typeface="Arial Black"/>
              <a:cs typeface="Arial Black"/>
            </a:endParaRPr>
          </a:p>
        </p:txBody>
      </p:sp>
      <p:pic>
        <p:nvPicPr>
          <p:cNvPr id="169356648" name=""/>
          <p:cNvPicPr>
            <a:picLocks noChangeAspect="1"/>
          </p:cNvPicPr>
          <p:nvPr/>
        </p:nvPicPr>
        <p:blipFill>
          <a:blip r:embed="rId5"/>
          <a:stretch/>
        </p:blipFill>
        <p:spPr bwMode="auto">
          <a:xfrm flipH="0" flipV="0">
            <a:off x="705765" y="6398196"/>
            <a:ext cx="1966729" cy="295007"/>
          </a:xfrm>
          <a:prstGeom prst="rect">
            <a:avLst/>
          </a:prstGeom>
        </p:spPr>
      </p:pic>
      <p:sp>
        <p:nvSpPr>
          <p:cNvPr id="908128240" name="Title 1"/>
          <p:cNvSpPr>
            <a:spLocks noGrp="1"/>
          </p:cNvSpPr>
          <p:nvPr>
            <p:ph type="title"/>
          </p:nvPr>
        </p:nvSpPr>
        <p:spPr bwMode="auto">
          <a:xfrm flipH="0" flipV="0">
            <a:off x="838197" y="1078404"/>
            <a:ext cx="10865934" cy="725262"/>
          </a:xfrm>
        </p:spPr>
        <p:txBody>
          <a:bodyPr vertOverflow="overflow" horzOverflow="overflow" vert="horz" wrap="square" lIns="91440" tIns="45720" rIns="91440" bIns="45720" numCol="1" spcCol="0" rtlCol="0" fromWordArt="0" anchor="ctr" anchorCtr="0" forceAA="0" upright="0" compatLnSpc="0">
            <a:normAutofit/>
          </a:bodyPr>
          <a:lstStyle/>
          <a:p>
            <a:pPr>
              <a:defRPr/>
            </a:pPr>
            <a:r>
              <a:rPr lang="en-US" sz="3200" b="0" i="0" u="none" strike="noStrike" cap="none" spc="0">
                <a:solidFill>
                  <a:schemeClr val="tx1">
                    <a:lumMod val="75000"/>
                    <a:lumOff val="25000"/>
                  </a:schemeClr>
                </a:solidFill>
                <a:latin typeface="Arial Black"/>
                <a:ea typeface="Arial Black"/>
                <a:cs typeface="Arial Black"/>
              </a:rPr>
              <a:t>Setting Up</a:t>
            </a:r>
            <a:r>
              <a:rPr lang="en-US" sz="3200" b="0" i="0" u="none" strike="noStrike" cap="none" spc="0">
                <a:solidFill>
                  <a:schemeClr val="tx1">
                    <a:lumMod val="75000"/>
                    <a:lumOff val="25000"/>
                  </a:schemeClr>
                </a:solidFill>
                <a:latin typeface="Arial"/>
                <a:ea typeface="Arial"/>
                <a:cs typeface="Arial"/>
              </a:rPr>
              <a:t> Your Meshtastic Device</a:t>
            </a:r>
            <a:r>
              <a:rPr lang="en-US" sz="3200" b="0" i="0" u="none" strike="noStrike" cap="none" spc="0">
                <a:solidFill>
                  <a:schemeClr val="tx1">
                    <a:lumMod val="75000"/>
                    <a:lumOff val="25000"/>
                  </a:schemeClr>
                </a:solidFill>
                <a:latin typeface="Arial"/>
                <a:ea typeface="Arial"/>
                <a:cs typeface="Arial"/>
              </a:rPr>
              <a:t>:</a:t>
            </a:r>
            <a:r>
              <a:rPr lang="en-US" sz="3200" b="0" i="0" u="none" strike="noStrike" cap="none" spc="0">
                <a:solidFill>
                  <a:schemeClr val="tx1">
                    <a:lumMod val="75000"/>
                    <a:lumOff val="25000"/>
                  </a:schemeClr>
                </a:solidFill>
                <a:latin typeface="Arial Black"/>
                <a:ea typeface="Arial"/>
                <a:cs typeface="Arial Black"/>
              </a:rPr>
              <a:t> </a:t>
            </a:r>
            <a:r>
              <a:rPr lang="en-US" sz="3200" b="0" i="0" u="none" strike="noStrike" cap="none" spc="0">
                <a:solidFill>
                  <a:schemeClr val="tx1">
                    <a:lumMod val="75000"/>
                    <a:lumOff val="25000"/>
                  </a:schemeClr>
                </a:solidFill>
                <a:latin typeface="Arial Black"/>
                <a:ea typeface="Arial"/>
                <a:cs typeface="Arial Black"/>
              </a:rPr>
              <a:t>Firmware Install</a:t>
            </a:r>
            <a:endParaRPr sz="3200" b="0">
              <a:solidFill>
                <a:schemeClr val="tx1">
                  <a:lumMod val="75000"/>
                  <a:lumOff val="25000"/>
                </a:schemeClr>
              </a:solidFill>
              <a:latin typeface="Arial Black"/>
              <a:cs typeface="Arial Black"/>
            </a:endParaRPr>
          </a:p>
        </p:txBody>
      </p:sp>
      <p:sp>
        <p:nvSpPr>
          <p:cNvPr id="1599339573" name=""/>
          <p:cNvSpPr txBox="1"/>
          <p:nvPr/>
        </p:nvSpPr>
        <p:spPr bwMode="auto">
          <a:xfrm flipH="0" flipV="0">
            <a:off x="11166498" y="6294857"/>
            <a:ext cx="926867" cy="48803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lgn="r">
              <a:defRPr/>
            </a:pPr>
            <a:r>
              <a:rPr sz="2600">
                <a:solidFill>
                  <a:schemeClr val="bg1"/>
                </a:solidFill>
                <a:latin typeface="Arial Black"/>
                <a:cs typeface="Arial Black"/>
              </a:rPr>
              <a:t>13.</a:t>
            </a:r>
            <a:endParaRPr sz="2600">
              <a:solidFill>
                <a:schemeClr val="bg1"/>
              </a:solidFill>
              <a:latin typeface="Arial Black"/>
              <a:cs typeface="Arial Black"/>
            </a:endParaRPr>
          </a:p>
        </p:txBody>
      </p:sp>
      <p:sp>
        <p:nvSpPr>
          <p:cNvPr id="312972485" name="Title 1"/>
          <p:cNvSpPr>
            <a:spLocks noGrp="1"/>
          </p:cNvSpPr>
          <p:nvPr>
            <p:ph type="title"/>
          </p:nvPr>
        </p:nvSpPr>
        <p:spPr bwMode="auto">
          <a:xfrm flipH="0" flipV="0">
            <a:off x="838197" y="5346095"/>
            <a:ext cx="10865934" cy="725262"/>
          </a:xfrm>
        </p:spPr>
        <p:txBody>
          <a:bodyPr vertOverflow="overflow" horzOverflow="overflow" vert="horz" wrap="square" lIns="91440" tIns="45720" rIns="91440" bIns="45720" numCol="1" spcCol="0" rtlCol="0" fromWordArt="0" anchor="ctr" anchorCtr="0" forceAA="0" upright="0" compatLnSpc="0">
            <a:normAutofit/>
          </a:bodyPr>
          <a:lstStyle/>
          <a:p>
            <a:pPr algn="ctr">
              <a:defRPr/>
            </a:pPr>
            <a:r>
              <a:rPr lang="en-US" sz="3200" b="0" i="0" u="none" strike="noStrike" cap="none" spc="0">
                <a:solidFill>
                  <a:schemeClr val="tx1">
                    <a:lumMod val="75000"/>
                    <a:lumOff val="25000"/>
                  </a:schemeClr>
                </a:solidFill>
                <a:latin typeface="Arial Black"/>
                <a:cs typeface="Arial Black"/>
              </a:rPr>
              <a:t>https://flasher.meshtastic.org/</a:t>
            </a:r>
            <a:endParaRPr sz="3200">
              <a:solidFill>
                <a:schemeClr val="tx1">
                  <a:lumMod val="75000"/>
                  <a:lumOff val="25000"/>
                </a:schemeClr>
              </a:solidFill>
              <a:latin typeface="Arial"/>
              <a:cs typeface="Arial"/>
            </a:endParaRPr>
          </a:p>
        </p:txBody>
      </p:sp>
      <p:pic>
        <p:nvPicPr>
          <p:cNvPr id="1593181162" name=""/>
          <p:cNvPicPr>
            <a:picLocks noChangeAspect="1"/>
          </p:cNvPicPr>
          <p:nvPr/>
        </p:nvPicPr>
        <p:blipFill>
          <a:blip r:embed="rId6"/>
          <a:srcRect l="0" t="25132" r="0" b="24603"/>
          <a:stretch/>
        </p:blipFill>
        <p:spPr bwMode="auto">
          <a:xfrm flipH="0" flipV="0">
            <a:off x="1689131" y="1898952"/>
            <a:ext cx="9108420" cy="3447142"/>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pic>
        <p:nvPicPr>
          <p:cNvPr id="138204044" name=""/>
          <p:cNvPicPr>
            <a:picLocks noChangeAspect="1"/>
          </p:cNvPicPr>
          <p:nvPr/>
        </p:nvPicPr>
        <p:blipFill>
          <a:blip r:embed="rId3"/>
          <a:stretch/>
        </p:blipFill>
        <p:spPr bwMode="auto">
          <a:xfrm>
            <a:off x="0" y="0"/>
            <a:ext cx="12191997" cy="6858000"/>
          </a:xfrm>
          <a:prstGeom prst="rect">
            <a:avLst/>
          </a:prstGeom>
        </p:spPr>
      </p:pic>
      <p:pic>
        <p:nvPicPr>
          <p:cNvPr id="1555487632" name=""/>
          <p:cNvPicPr>
            <a:picLocks noChangeAspect="1"/>
          </p:cNvPicPr>
          <p:nvPr/>
        </p:nvPicPr>
        <p:blipFill>
          <a:blip r:embed="rId4"/>
          <a:stretch/>
        </p:blipFill>
        <p:spPr bwMode="auto">
          <a:xfrm>
            <a:off x="0" y="0"/>
            <a:ext cx="12191997" cy="6858000"/>
          </a:xfrm>
          <a:prstGeom prst="rect">
            <a:avLst/>
          </a:prstGeom>
        </p:spPr>
      </p:pic>
      <p:sp>
        <p:nvSpPr>
          <p:cNvPr id="1992209216" name="Title 1"/>
          <p:cNvSpPr>
            <a:spLocks noGrp="1"/>
          </p:cNvSpPr>
          <p:nvPr/>
        </p:nvSpPr>
        <p:spPr bwMode="auto">
          <a:xfrm flipH="0" flipV="0">
            <a:off x="595683" y="171759"/>
            <a:ext cx="6292018" cy="685182"/>
          </a:xfrm>
        </p:spPr>
        <p:txBody>
          <a:bodyPr vertOverflow="overflow" horzOverflow="overflow" vert="horz" wrap="square" lIns="91440" tIns="45720" rIns="91440" bIns="45720" numCol="1" spcCol="0" rtlCol="0" fromWordArt="0" anchor="b" anchorCtr="0" forceAA="0" upright="0" compatLnSpc="0">
            <a:normAutofit/>
          </a:bodyPr>
          <a:lstStyle>
            <a:lvl1pPr algn="l" defTabSz="914400">
              <a:lnSpc>
                <a:spcPct val="90000"/>
              </a:lnSpc>
              <a:spcBef>
                <a:spcPts val="0"/>
              </a:spcBef>
              <a:buNone/>
              <a:defRPr sz="4400">
                <a:solidFill>
                  <a:schemeClr val="tx1"/>
                </a:solidFill>
                <a:latin typeface="+mj-lt"/>
                <a:ea typeface="+mj-ea"/>
                <a:cs typeface="+mj-cs"/>
              </a:defRPr>
            </a:lvl1pPr>
          </a:lstStyle>
          <a:p>
            <a:pPr algn="l">
              <a:defRPr/>
            </a:pPr>
            <a:r>
              <a:rPr lang="en-US" sz="3600" b="0" i="0" u="none" strike="noStrike" cap="none" spc="0">
                <a:solidFill>
                  <a:schemeClr val="bg1"/>
                </a:solidFill>
                <a:latin typeface="Arial Black"/>
                <a:cs typeface="Arial Black"/>
              </a:rPr>
              <a:t>Meshtastic Workshop</a:t>
            </a:r>
            <a:endParaRPr sz="2800">
              <a:solidFill>
                <a:schemeClr val="bg1"/>
              </a:solidFill>
              <a:latin typeface="Arial Black"/>
              <a:cs typeface="Arial Black"/>
            </a:endParaRPr>
          </a:p>
        </p:txBody>
      </p:sp>
      <p:pic>
        <p:nvPicPr>
          <p:cNvPr id="150424187" name=""/>
          <p:cNvPicPr>
            <a:picLocks noChangeAspect="1"/>
          </p:cNvPicPr>
          <p:nvPr/>
        </p:nvPicPr>
        <p:blipFill>
          <a:blip r:embed="rId5"/>
          <a:stretch/>
        </p:blipFill>
        <p:spPr bwMode="auto">
          <a:xfrm flipH="0" flipV="0">
            <a:off x="705765" y="6398196"/>
            <a:ext cx="1966729" cy="295007"/>
          </a:xfrm>
          <a:prstGeom prst="rect">
            <a:avLst/>
          </a:prstGeom>
        </p:spPr>
      </p:pic>
      <p:sp>
        <p:nvSpPr>
          <p:cNvPr id="1600878066" name="Title 1"/>
          <p:cNvSpPr>
            <a:spLocks noGrp="1"/>
          </p:cNvSpPr>
          <p:nvPr>
            <p:ph type="title"/>
          </p:nvPr>
        </p:nvSpPr>
        <p:spPr bwMode="auto">
          <a:xfrm flipH="0" flipV="0">
            <a:off x="838197" y="1078404"/>
            <a:ext cx="10865934" cy="725262"/>
          </a:xfrm>
        </p:spPr>
        <p:txBody>
          <a:bodyPr vertOverflow="overflow" horzOverflow="overflow" vert="horz" wrap="square" lIns="91440" tIns="45720" rIns="91440" bIns="45720" numCol="1" spcCol="0" rtlCol="0" fromWordArt="0" anchor="ctr" anchorCtr="0" forceAA="0" upright="0" compatLnSpc="0">
            <a:normAutofit/>
          </a:bodyPr>
          <a:lstStyle/>
          <a:p>
            <a:pPr>
              <a:defRPr/>
            </a:pPr>
            <a:r>
              <a:rPr lang="en-US" sz="3200" b="0" i="0" u="none" strike="noStrike" cap="none" spc="0">
                <a:solidFill>
                  <a:schemeClr val="tx1">
                    <a:lumMod val="75000"/>
                    <a:lumOff val="25000"/>
                  </a:schemeClr>
                </a:solidFill>
                <a:latin typeface="Arial Black"/>
                <a:cs typeface="Arial Black"/>
              </a:rPr>
              <a:t>Setting Up</a:t>
            </a:r>
            <a:r>
              <a:rPr lang="en-US" sz="3200" b="0" i="0" u="none" strike="noStrike" cap="none" spc="0">
                <a:solidFill>
                  <a:schemeClr val="tx1">
                    <a:lumMod val="75000"/>
                    <a:lumOff val="25000"/>
                  </a:schemeClr>
                </a:solidFill>
                <a:latin typeface="Arial"/>
                <a:cs typeface="Arial"/>
              </a:rPr>
              <a:t> Your Meshtastic Device</a:t>
            </a:r>
            <a:r>
              <a:rPr sz="3200">
                <a:solidFill>
                  <a:schemeClr val="tx1">
                    <a:lumMod val="75000"/>
                    <a:lumOff val="25000"/>
                  </a:schemeClr>
                </a:solidFill>
                <a:latin typeface="Arial"/>
                <a:cs typeface="Arial"/>
              </a:rPr>
              <a:t>: </a:t>
            </a:r>
            <a:r>
              <a:rPr sz="3200">
                <a:solidFill>
                  <a:schemeClr val="tx1">
                    <a:lumMod val="75000"/>
                    <a:lumOff val="25000"/>
                  </a:schemeClr>
                </a:solidFill>
                <a:latin typeface="Arial Black"/>
                <a:cs typeface="Arial Black"/>
              </a:rPr>
              <a:t>iPhone Software</a:t>
            </a:r>
            <a:endParaRPr sz="3200">
              <a:solidFill>
                <a:schemeClr val="tx1">
                  <a:lumMod val="75000"/>
                  <a:lumOff val="25000"/>
                </a:schemeClr>
              </a:solidFill>
              <a:latin typeface="Arial Black"/>
              <a:cs typeface="Arial Black"/>
            </a:endParaRPr>
          </a:p>
        </p:txBody>
      </p:sp>
      <p:sp>
        <p:nvSpPr>
          <p:cNvPr id="947856821" name=""/>
          <p:cNvSpPr txBox="1"/>
          <p:nvPr/>
        </p:nvSpPr>
        <p:spPr bwMode="auto">
          <a:xfrm flipH="0" flipV="0">
            <a:off x="11166498" y="6294857"/>
            <a:ext cx="926867" cy="48803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lgn="r">
              <a:defRPr/>
            </a:pPr>
            <a:r>
              <a:rPr sz="2600">
                <a:solidFill>
                  <a:schemeClr val="bg1"/>
                </a:solidFill>
                <a:latin typeface="Arial Black"/>
                <a:cs typeface="Arial Black"/>
              </a:rPr>
              <a:t>14.</a:t>
            </a:r>
            <a:endParaRPr sz="2600">
              <a:solidFill>
                <a:schemeClr val="bg1"/>
              </a:solidFill>
              <a:latin typeface="Arial Black"/>
              <a:cs typeface="Arial Black"/>
            </a:endParaRPr>
          </a:p>
        </p:txBody>
      </p:sp>
      <p:grpSp>
        <p:nvGrpSpPr>
          <p:cNvPr id="1439305687" name=""/>
          <p:cNvGrpSpPr/>
          <p:nvPr/>
        </p:nvGrpSpPr>
        <p:grpSpPr bwMode="auto">
          <a:xfrm flipH="0" flipV="0">
            <a:off x="954240" y="1940997"/>
            <a:ext cx="11237757" cy="3883750"/>
            <a:chOff x="0" y="0"/>
            <a:chExt cx="11237757" cy="3883750"/>
          </a:xfrm>
        </p:grpSpPr>
        <p:pic>
          <p:nvPicPr>
            <p:cNvPr id="480455510" name=""/>
            <p:cNvPicPr>
              <a:picLocks noChangeAspect="1"/>
            </p:cNvPicPr>
            <p:nvPr/>
          </p:nvPicPr>
          <p:blipFill>
            <a:blip r:embed="rId6"/>
            <a:stretch/>
          </p:blipFill>
          <p:spPr bwMode="auto">
            <a:xfrm flipH="0" flipV="0">
              <a:off x="0" y="9828"/>
              <a:ext cx="2177992" cy="3873922"/>
            </a:xfrm>
            <a:prstGeom prst="rect">
              <a:avLst/>
            </a:prstGeom>
          </p:spPr>
        </p:pic>
        <p:pic>
          <p:nvPicPr>
            <p:cNvPr id="1442177385" name=""/>
            <p:cNvPicPr>
              <a:picLocks noChangeAspect="1"/>
            </p:cNvPicPr>
            <p:nvPr/>
          </p:nvPicPr>
          <p:blipFill>
            <a:blip r:embed="rId7"/>
            <a:stretch/>
          </p:blipFill>
          <p:spPr bwMode="auto">
            <a:xfrm flipH="0" flipV="0">
              <a:off x="2263559" y="9828"/>
              <a:ext cx="2177992" cy="3873922"/>
            </a:xfrm>
            <a:prstGeom prst="rect">
              <a:avLst/>
            </a:prstGeom>
          </p:spPr>
        </p:pic>
        <p:pic>
          <p:nvPicPr>
            <p:cNvPr id="2117095534" name=""/>
            <p:cNvPicPr>
              <a:picLocks noChangeAspect="1"/>
            </p:cNvPicPr>
            <p:nvPr/>
          </p:nvPicPr>
          <p:blipFill>
            <a:blip r:embed="rId8"/>
            <a:stretch/>
          </p:blipFill>
          <p:spPr bwMode="auto">
            <a:xfrm flipH="0" flipV="0">
              <a:off x="4527119" y="0"/>
              <a:ext cx="2177992" cy="3873922"/>
            </a:xfrm>
            <a:prstGeom prst="rect">
              <a:avLst/>
            </a:prstGeom>
          </p:spPr>
        </p:pic>
        <p:pic>
          <p:nvPicPr>
            <p:cNvPr id="347209342" name=""/>
            <p:cNvPicPr>
              <a:picLocks noChangeAspect="1"/>
            </p:cNvPicPr>
            <p:nvPr/>
          </p:nvPicPr>
          <p:blipFill>
            <a:blip r:embed="rId9"/>
            <a:stretch/>
          </p:blipFill>
          <p:spPr bwMode="auto">
            <a:xfrm flipH="0" flipV="0">
              <a:off x="6790678" y="0"/>
              <a:ext cx="2183518" cy="3883750"/>
            </a:xfrm>
            <a:prstGeom prst="rect">
              <a:avLst/>
            </a:prstGeom>
          </p:spPr>
        </p:pic>
        <p:pic>
          <p:nvPicPr>
            <p:cNvPr id="721329536" name=""/>
            <p:cNvPicPr>
              <a:picLocks noChangeAspect="1"/>
            </p:cNvPicPr>
            <p:nvPr/>
          </p:nvPicPr>
          <p:blipFill>
            <a:blip r:embed="rId10"/>
            <a:stretch/>
          </p:blipFill>
          <p:spPr bwMode="auto">
            <a:xfrm flipH="0" flipV="0">
              <a:off x="9059764" y="0"/>
              <a:ext cx="2177992" cy="3873922"/>
            </a:xfrm>
            <a:prstGeom prst="rect">
              <a:avLst/>
            </a:prstGeom>
          </p:spPr>
        </p:pic>
      </p:grpSp>
      <p:sp>
        <p:nvSpPr>
          <p:cNvPr id="281152873" name=""/>
          <p:cNvSpPr/>
          <p:nvPr/>
        </p:nvSpPr>
        <p:spPr bwMode="auto">
          <a:xfrm flipH="0" flipV="0">
            <a:off x="10492903" y="2469171"/>
            <a:ext cx="908537" cy="102575"/>
          </a:xfrm>
          <a:prstGeom prst="rect">
            <a:avLst/>
          </a:prstGeom>
          <a:solidFill>
            <a:schemeClr val="tx1"/>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sp>
      <p:sp>
        <p:nvSpPr>
          <p:cNvPr id="1845677416" name=""/>
          <p:cNvSpPr/>
          <p:nvPr/>
        </p:nvSpPr>
        <p:spPr bwMode="auto">
          <a:xfrm flipH="0" flipV="0">
            <a:off x="10419634" y="3091959"/>
            <a:ext cx="1516673" cy="102575"/>
          </a:xfrm>
          <a:prstGeom prst="rect">
            <a:avLst/>
          </a:prstGeom>
          <a:solidFill>
            <a:schemeClr val="tx1"/>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pic>
        <p:nvPicPr>
          <p:cNvPr id="1742051945" name=""/>
          <p:cNvPicPr>
            <a:picLocks noChangeAspect="1"/>
          </p:cNvPicPr>
          <p:nvPr/>
        </p:nvPicPr>
        <p:blipFill>
          <a:blip r:embed="rId3"/>
          <a:stretch/>
        </p:blipFill>
        <p:spPr bwMode="auto">
          <a:xfrm>
            <a:off x="0" y="0"/>
            <a:ext cx="12191997" cy="6858000"/>
          </a:xfrm>
          <a:prstGeom prst="rect">
            <a:avLst/>
          </a:prstGeom>
        </p:spPr>
      </p:pic>
      <p:pic>
        <p:nvPicPr>
          <p:cNvPr id="757523110" name=""/>
          <p:cNvPicPr>
            <a:picLocks noChangeAspect="1"/>
          </p:cNvPicPr>
          <p:nvPr/>
        </p:nvPicPr>
        <p:blipFill>
          <a:blip r:embed="rId4"/>
          <a:stretch/>
        </p:blipFill>
        <p:spPr bwMode="auto">
          <a:xfrm>
            <a:off x="0" y="0"/>
            <a:ext cx="12191997" cy="6858000"/>
          </a:xfrm>
          <a:prstGeom prst="rect">
            <a:avLst/>
          </a:prstGeom>
        </p:spPr>
      </p:pic>
      <p:sp>
        <p:nvSpPr>
          <p:cNvPr id="1642905752" name="Title 1"/>
          <p:cNvSpPr>
            <a:spLocks noGrp="1"/>
          </p:cNvSpPr>
          <p:nvPr/>
        </p:nvSpPr>
        <p:spPr bwMode="auto">
          <a:xfrm flipH="0" flipV="0">
            <a:off x="595683" y="171759"/>
            <a:ext cx="6292018" cy="685182"/>
          </a:xfrm>
        </p:spPr>
        <p:txBody>
          <a:bodyPr vertOverflow="overflow" horzOverflow="overflow" vert="horz" wrap="square" lIns="91440" tIns="45720" rIns="91440" bIns="45720" numCol="1" spcCol="0" rtlCol="0" fromWordArt="0" anchor="b" anchorCtr="0" forceAA="0" upright="0" compatLnSpc="0">
            <a:normAutofit/>
          </a:bodyPr>
          <a:lstStyle>
            <a:lvl1pPr algn="l" defTabSz="914400">
              <a:lnSpc>
                <a:spcPct val="90000"/>
              </a:lnSpc>
              <a:spcBef>
                <a:spcPts val="0"/>
              </a:spcBef>
              <a:buNone/>
              <a:defRPr sz="4400">
                <a:solidFill>
                  <a:schemeClr val="tx1"/>
                </a:solidFill>
                <a:latin typeface="+mj-lt"/>
                <a:ea typeface="+mj-ea"/>
                <a:cs typeface="+mj-cs"/>
              </a:defRPr>
            </a:lvl1pPr>
          </a:lstStyle>
          <a:p>
            <a:pPr algn="l">
              <a:defRPr/>
            </a:pPr>
            <a:r>
              <a:rPr lang="en-US" sz="3600" b="0" i="0" u="none" strike="noStrike" cap="none" spc="0">
                <a:solidFill>
                  <a:schemeClr val="bg1"/>
                </a:solidFill>
                <a:latin typeface="Arial Black"/>
                <a:cs typeface="Arial Black"/>
              </a:rPr>
              <a:t>Meshtastic Workshop</a:t>
            </a:r>
            <a:endParaRPr sz="2800">
              <a:solidFill>
                <a:schemeClr val="bg1"/>
              </a:solidFill>
              <a:latin typeface="Arial Black"/>
              <a:cs typeface="Arial Black"/>
            </a:endParaRPr>
          </a:p>
        </p:txBody>
      </p:sp>
      <p:pic>
        <p:nvPicPr>
          <p:cNvPr id="879863073" name=""/>
          <p:cNvPicPr>
            <a:picLocks noChangeAspect="1"/>
          </p:cNvPicPr>
          <p:nvPr/>
        </p:nvPicPr>
        <p:blipFill>
          <a:blip r:embed="rId5"/>
          <a:stretch/>
        </p:blipFill>
        <p:spPr bwMode="auto">
          <a:xfrm flipH="0" flipV="0">
            <a:off x="705765" y="6398196"/>
            <a:ext cx="1966729" cy="295007"/>
          </a:xfrm>
          <a:prstGeom prst="rect">
            <a:avLst/>
          </a:prstGeom>
        </p:spPr>
      </p:pic>
      <p:sp>
        <p:nvSpPr>
          <p:cNvPr id="1575413558" name="Title 1"/>
          <p:cNvSpPr>
            <a:spLocks noGrp="1"/>
          </p:cNvSpPr>
          <p:nvPr>
            <p:ph type="title"/>
          </p:nvPr>
        </p:nvSpPr>
        <p:spPr bwMode="auto">
          <a:xfrm flipH="0" flipV="0">
            <a:off x="838197" y="1078404"/>
            <a:ext cx="11052784" cy="725262"/>
          </a:xfrm>
        </p:spPr>
        <p:txBody>
          <a:bodyPr vertOverflow="overflow" horzOverflow="overflow" vert="horz" wrap="square" lIns="91440" tIns="45720" rIns="91440" bIns="45720" numCol="1" spcCol="0" rtlCol="0" fromWordArt="0" anchor="ctr" anchorCtr="0" forceAA="0" upright="0" compatLnSpc="0">
            <a:normAutofit/>
          </a:bodyPr>
          <a:lstStyle/>
          <a:p>
            <a:pPr>
              <a:defRPr/>
            </a:pPr>
            <a:r>
              <a:rPr lang="en-US" sz="3200" b="0" i="0" u="none" strike="noStrike" cap="none" spc="0">
                <a:solidFill>
                  <a:schemeClr val="tx1">
                    <a:lumMod val="75000"/>
                    <a:lumOff val="25000"/>
                  </a:schemeClr>
                </a:solidFill>
                <a:latin typeface="Arial Black"/>
                <a:cs typeface="Arial Black"/>
              </a:rPr>
              <a:t>Setting Up</a:t>
            </a:r>
            <a:r>
              <a:rPr lang="en-US" sz="3200" b="0" i="0" u="none" strike="noStrike" cap="none" spc="0">
                <a:solidFill>
                  <a:schemeClr val="tx1">
                    <a:lumMod val="75000"/>
                    <a:lumOff val="25000"/>
                  </a:schemeClr>
                </a:solidFill>
                <a:latin typeface="Arial"/>
                <a:cs typeface="Arial"/>
              </a:rPr>
              <a:t> Your Meshtastic Device</a:t>
            </a:r>
            <a:r>
              <a:rPr sz="3200">
                <a:solidFill>
                  <a:schemeClr val="tx1">
                    <a:lumMod val="75000"/>
                    <a:lumOff val="25000"/>
                  </a:schemeClr>
                </a:solidFill>
                <a:latin typeface="Arial"/>
                <a:cs typeface="Arial"/>
              </a:rPr>
              <a:t>: </a:t>
            </a:r>
            <a:r>
              <a:rPr sz="3200">
                <a:solidFill>
                  <a:schemeClr val="tx1">
                    <a:lumMod val="75000"/>
                    <a:lumOff val="25000"/>
                  </a:schemeClr>
                </a:solidFill>
                <a:latin typeface="Arial Black"/>
                <a:cs typeface="Arial Black"/>
              </a:rPr>
              <a:t>Android Software</a:t>
            </a:r>
            <a:endParaRPr sz="3200">
              <a:solidFill>
                <a:schemeClr val="tx1">
                  <a:lumMod val="75000"/>
                  <a:lumOff val="25000"/>
                </a:schemeClr>
              </a:solidFill>
              <a:latin typeface="Arial Black"/>
              <a:cs typeface="Arial Black"/>
            </a:endParaRPr>
          </a:p>
        </p:txBody>
      </p:sp>
      <p:sp>
        <p:nvSpPr>
          <p:cNvPr id="1917719573" name=""/>
          <p:cNvSpPr txBox="1"/>
          <p:nvPr/>
        </p:nvSpPr>
        <p:spPr bwMode="auto">
          <a:xfrm flipH="0" flipV="0">
            <a:off x="11166498" y="6294857"/>
            <a:ext cx="927587" cy="48803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lgn="r">
              <a:defRPr/>
            </a:pPr>
            <a:r>
              <a:rPr sz="2600">
                <a:solidFill>
                  <a:schemeClr val="bg1"/>
                </a:solidFill>
                <a:latin typeface="Arial Black"/>
                <a:cs typeface="Arial Black"/>
              </a:rPr>
              <a:t>15.</a:t>
            </a:r>
            <a:endParaRPr sz="2600">
              <a:solidFill>
                <a:schemeClr val="bg1"/>
              </a:solidFill>
              <a:latin typeface="Arial Black"/>
              <a:cs typeface="Arial Black"/>
            </a:endParaRPr>
          </a:p>
        </p:txBody>
      </p:sp>
      <p:grpSp>
        <p:nvGrpSpPr>
          <p:cNvPr id="233632187" name=""/>
          <p:cNvGrpSpPr/>
          <p:nvPr/>
        </p:nvGrpSpPr>
        <p:grpSpPr bwMode="auto">
          <a:xfrm flipH="0" flipV="0">
            <a:off x="834933" y="1958945"/>
            <a:ext cx="11357064" cy="3925387"/>
            <a:chOff x="0" y="0"/>
            <a:chExt cx="11357064" cy="3925387"/>
          </a:xfrm>
        </p:grpSpPr>
        <p:pic>
          <p:nvPicPr>
            <p:cNvPr id="1319902459" name=""/>
            <p:cNvPicPr>
              <a:picLocks noChangeAspect="1"/>
            </p:cNvPicPr>
            <p:nvPr/>
          </p:nvPicPr>
          <p:blipFill>
            <a:blip r:embed="rId6"/>
            <a:stretch/>
          </p:blipFill>
          <p:spPr bwMode="auto">
            <a:xfrm>
              <a:off x="0" y="0"/>
              <a:ext cx="1811275" cy="3925387"/>
            </a:xfrm>
            <a:prstGeom prst="rect">
              <a:avLst/>
            </a:prstGeom>
          </p:spPr>
        </p:pic>
        <p:pic>
          <p:nvPicPr>
            <p:cNvPr id="1111073185" name=""/>
            <p:cNvPicPr>
              <a:picLocks noChangeAspect="1"/>
            </p:cNvPicPr>
            <p:nvPr/>
          </p:nvPicPr>
          <p:blipFill>
            <a:blip r:embed="rId7"/>
            <a:stretch/>
          </p:blipFill>
          <p:spPr bwMode="auto">
            <a:xfrm>
              <a:off x="1909157" y="0"/>
              <a:ext cx="1811275" cy="3925387"/>
            </a:xfrm>
            <a:prstGeom prst="rect">
              <a:avLst/>
            </a:prstGeom>
          </p:spPr>
        </p:pic>
        <p:pic>
          <p:nvPicPr>
            <p:cNvPr id="667629654" name=""/>
            <p:cNvPicPr>
              <a:picLocks noChangeAspect="1"/>
            </p:cNvPicPr>
            <p:nvPr/>
          </p:nvPicPr>
          <p:blipFill>
            <a:blip r:embed="rId8"/>
            <a:stretch/>
          </p:blipFill>
          <p:spPr bwMode="auto">
            <a:xfrm>
              <a:off x="3818315" y="0"/>
              <a:ext cx="1811275" cy="3925387"/>
            </a:xfrm>
            <a:prstGeom prst="rect">
              <a:avLst/>
            </a:prstGeom>
          </p:spPr>
        </p:pic>
        <p:pic>
          <p:nvPicPr>
            <p:cNvPr id="35055567" name=""/>
            <p:cNvPicPr>
              <a:picLocks noChangeAspect="1"/>
            </p:cNvPicPr>
            <p:nvPr/>
          </p:nvPicPr>
          <p:blipFill>
            <a:blip r:embed="rId9"/>
            <a:stretch/>
          </p:blipFill>
          <p:spPr bwMode="auto">
            <a:xfrm>
              <a:off x="5727473" y="0"/>
              <a:ext cx="1811275" cy="3925387"/>
            </a:xfrm>
            <a:prstGeom prst="rect">
              <a:avLst/>
            </a:prstGeom>
          </p:spPr>
        </p:pic>
        <p:pic>
          <p:nvPicPr>
            <p:cNvPr id="1601145845" name=""/>
            <p:cNvPicPr>
              <a:picLocks noChangeAspect="1"/>
            </p:cNvPicPr>
            <p:nvPr/>
          </p:nvPicPr>
          <p:blipFill>
            <a:blip r:embed="rId10"/>
            <a:stretch/>
          </p:blipFill>
          <p:spPr bwMode="auto">
            <a:xfrm>
              <a:off x="7636631" y="0"/>
              <a:ext cx="1811275" cy="3925387"/>
            </a:xfrm>
            <a:prstGeom prst="rect">
              <a:avLst/>
            </a:prstGeom>
          </p:spPr>
        </p:pic>
        <p:pic>
          <p:nvPicPr>
            <p:cNvPr id="319592298" name=""/>
            <p:cNvPicPr>
              <a:picLocks noChangeAspect="1"/>
            </p:cNvPicPr>
            <p:nvPr/>
          </p:nvPicPr>
          <p:blipFill>
            <a:blip r:embed="rId11"/>
            <a:stretch/>
          </p:blipFill>
          <p:spPr bwMode="auto">
            <a:xfrm>
              <a:off x="9545789" y="0"/>
              <a:ext cx="1811275" cy="3925387"/>
            </a:xfrm>
            <a:prstGeom prst="rect">
              <a:avLst/>
            </a:prstGeom>
          </p:spPr>
        </p:pic>
      </p:grpSp>
      <p:sp>
        <p:nvSpPr>
          <p:cNvPr id="470932643" name=""/>
          <p:cNvSpPr/>
          <p:nvPr/>
        </p:nvSpPr>
        <p:spPr bwMode="auto">
          <a:xfrm flipH="0" flipV="0">
            <a:off x="4895134" y="3348403"/>
            <a:ext cx="1333499" cy="1355480"/>
          </a:xfrm>
          <a:prstGeom prst="rect">
            <a:avLst/>
          </a:prstGeom>
          <a:solidFill>
            <a:schemeClr val="tx1"/>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sp>
      <p:sp>
        <p:nvSpPr>
          <p:cNvPr id="756227805" name=""/>
          <p:cNvSpPr/>
          <p:nvPr/>
        </p:nvSpPr>
        <p:spPr bwMode="auto">
          <a:xfrm flipH="0" flipV="0">
            <a:off x="6946673" y="3429000"/>
            <a:ext cx="893884" cy="87922"/>
          </a:xfrm>
          <a:prstGeom prst="rect">
            <a:avLst/>
          </a:prstGeom>
          <a:solidFill>
            <a:schemeClr val="tx1"/>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sp>
      <p:sp>
        <p:nvSpPr>
          <p:cNvPr id="1427485494" name=""/>
          <p:cNvSpPr/>
          <p:nvPr/>
        </p:nvSpPr>
        <p:spPr bwMode="auto">
          <a:xfrm flipH="0" flipV="0">
            <a:off x="6946673" y="3516922"/>
            <a:ext cx="212480" cy="139211"/>
          </a:xfrm>
          <a:prstGeom prst="rect">
            <a:avLst/>
          </a:prstGeom>
          <a:solidFill>
            <a:schemeClr val="tx1"/>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sp>
      <p:sp>
        <p:nvSpPr>
          <p:cNvPr id="1304003319" name=""/>
          <p:cNvSpPr/>
          <p:nvPr/>
        </p:nvSpPr>
        <p:spPr bwMode="auto">
          <a:xfrm flipH="0" flipV="0">
            <a:off x="6939345" y="3150576"/>
            <a:ext cx="908538" cy="102576"/>
          </a:xfrm>
          <a:prstGeom prst="rect">
            <a:avLst/>
          </a:prstGeom>
          <a:solidFill>
            <a:schemeClr val="tx1"/>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sp>
      <p:sp>
        <p:nvSpPr>
          <p:cNvPr id="594244627" name=""/>
          <p:cNvSpPr/>
          <p:nvPr/>
        </p:nvSpPr>
        <p:spPr bwMode="auto">
          <a:xfrm flipH="0" flipV="0">
            <a:off x="8785730" y="3047999"/>
            <a:ext cx="908538" cy="102576"/>
          </a:xfrm>
          <a:prstGeom prst="rect">
            <a:avLst/>
          </a:prstGeom>
          <a:solidFill>
            <a:schemeClr val="tx1"/>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sp>
      <p:sp>
        <p:nvSpPr>
          <p:cNvPr id="818082109" name=""/>
          <p:cNvSpPr/>
          <p:nvPr/>
        </p:nvSpPr>
        <p:spPr bwMode="auto">
          <a:xfrm flipH="0" flipV="0">
            <a:off x="8631865" y="3553557"/>
            <a:ext cx="1377461" cy="102576"/>
          </a:xfrm>
          <a:prstGeom prst="rect">
            <a:avLst/>
          </a:prstGeom>
          <a:solidFill>
            <a:schemeClr val="tx1"/>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sp>
      <p:sp>
        <p:nvSpPr>
          <p:cNvPr id="1168593310" name=""/>
          <p:cNvSpPr/>
          <p:nvPr/>
        </p:nvSpPr>
        <p:spPr bwMode="auto">
          <a:xfrm flipH="0" flipV="0">
            <a:off x="10810109" y="3047999"/>
            <a:ext cx="908538" cy="102576"/>
          </a:xfrm>
          <a:prstGeom prst="rect">
            <a:avLst/>
          </a:prstGeom>
          <a:solidFill>
            <a:schemeClr val="tx1"/>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sp>
      <p:sp>
        <p:nvSpPr>
          <p:cNvPr id="1402654105" name=""/>
          <p:cNvSpPr/>
          <p:nvPr/>
        </p:nvSpPr>
        <p:spPr bwMode="auto">
          <a:xfrm flipH="0" flipV="0">
            <a:off x="4799884" y="5004288"/>
            <a:ext cx="1377461" cy="102576"/>
          </a:xfrm>
          <a:prstGeom prst="rect">
            <a:avLst/>
          </a:prstGeom>
          <a:solidFill>
            <a:schemeClr val="tx1"/>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pic>
        <p:nvPicPr>
          <p:cNvPr id="1997288404" name=""/>
          <p:cNvPicPr>
            <a:picLocks noChangeAspect="1"/>
          </p:cNvPicPr>
          <p:nvPr/>
        </p:nvPicPr>
        <p:blipFill>
          <a:blip r:embed="rId3"/>
          <a:stretch/>
        </p:blipFill>
        <p:spPr bwMode="auto">
          <a:xfrm>
            <a:off x="0" y="0"/>
            <a:ext cx="12191999" cy="6858000"/>
          </a:xfrm>
          <a:prstGeom prst="rect">
            <a:avLst/>
          </a:prstGeom>
        </p:spPr>
      </p:pic>
      <p:pic>
        <p:nvPicPr>
          <p:cNvPr id="1174942850" name=""/>
          <p:cNvPicPr>
            <a:picLocks noChangeAspect="1"/>
          </p:cNvPicPr>
          <p:nvPr/>
        </p:nvPicPr>
        <p:blipFill>
          <a:blip r:embed="rId4"/>
          <a:stretch/>
        </p:blipFill>
        <p:spPr bwMode="auto">
          <a:xfrm>
            <a:off x="560568" y="5880515"/>
            <a:ext cx="2857500" cy="428625"/>
          </a:xfrm>
          <a:prstGeom prst="rect">
            <a:avLst/>
          </a:prstGeom>
        </p:spPr>
      </p:pic>
      <p:sp>
        <p:nvSpPr>
          <p:cNvPr id="518066555" name="Title 1"/>
          <p:cNvSpPr>
            <a:spLocks noGrp="1"/>
          </p:cNvSpPr>
          <p:nvPr>
            <p:ph type="title"/>
          </p:nvPr>
        </p:nvSpPr>
        <p:spPr bwMode="auto">
          <a:xfrm flipH="0" flipV="0">
            <a:off x="962280" y="341311"/>
            <a:ext cx="10350397" cy="852407"/>
          </a:xfrm>
        </p:spPr>
        <p:txBody>
          <a:bodyPr/>
          <a:lstStyle/>
          <a:p>
            <a:pPr algn="ctr">
              <a:defRPr/>
            </a:pPr>
            <a:r>
              <a:rPr lang="en-US" sz="4400" b="0" i="0" u="none" strike="noStrike" cap="none" spc="0">
                <a:solidFill>
                  <a:schemeClr val="bg1"/>
                </a:solidFill>
                <a:latin typeface="Arial Black"/>
                <a:cs typeface="Arial Black"/>
              </a:rPr>
              <a:t>Join Us On The Mesh! </a:t>
            </a:r>
            <a:endParaRPr>
              <a:solidFill>
                <a:schemeClr val="bg1"/>
              </a:solidFill>
              <a:latin typeface="Arial Black"/>
              <a:cs typeface="Arial Black"/>
            </a:endParaRPr>
          </a:p>
        </p:txBody>
      </p:sp>
      <p:sp>
        <p:nvSpPr>
          <p:cNvPr id="364600798" name=""/>
          <p:cNvSpPr txBox="1"/>
          <p:nvPr/>
        </p:nvSpPr>
        <p:spPr bwMode="auto">
          <a:xfrm flipH="0" flipV="0">
            <a:off x="11092415" y="6294857"/>
            <a:ext cx="1003111" cy="48803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lgn="r">
              <a:defRPr/>
            </a:pPr>
            <a:r>
              <a:rPr sz="2600">
                <a:solidFill>
                  <a:schemeClr val="bg1"/>
                </a:solidFill>
                <a:latin typeface="Arial Black"/>
                <a:cs typeface="Arial Black"/>
              </a:rPr>
              <a:t>16.</a:t>
            </a:r>
            <a:endParaRPr sz="2600">
              <a:solidFill>
                <a:schemeClr val="bg1"/>
              </a:solidFill>
              <a:latin typeface="Arial Black"/>
              <a:cs typeface="Arial Black"/>
            </a:endParaRPr>
          </a:p>
        </p:txBody>
      </p:sp>
      <p:sp>
        <p:nvSpPr>
          <p:cNvPr id="952603585" name=""/>
          <p:cNvSpPr/>
          <p:nvPr/>
        </p:nvSpPr>
        <p:spPr bwMode="auto">
          <a:xfrm rot="0" flipH="0" flipV="0">
            <a:off x="1853736" y="1429108"/>
            <a:ext cx="8567484" cy="3999782"/>
          </a:xfrm>
          <a:prstGeom prst="roundRect">
            <a:avLst>
              <a:gd name="adj" fmla="val 16667"/>
            </a:avLst>
          </a:prstGeom>
          <a:solidFill>
            <a:schemeClr val="bg1"/>
          </a:solidFill>
          <a:ln w="19049" cap="flat" cmpd="sng" algn="ctr">
            <a:solidFill>
              <a:srgbClr val="ED8F03"/>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a:p>
            <a:pPr>
              <a:defRPr/>
            </a:pPr>
            <a:endParaRPr/>
          </a:p>
        </p:txBody>
      </p:sp>
      <p:pic>
        <p:nvPicPr>
          <p:cNvPr id="1947181767" name=""/>
          <p:cNvPicPr>
            <a:picLocks noChangeAspect="1"/>
          </p:cNvPicPr>
          <p:nvPr/>
        </p:nvPicPr>
        <p:blipFill>
          <a:blip r:embed="rId5"/>
          <a:stretch/>
        </p:blipFill>
        <p:spPr bwMode="auto">
          <a:xfrm flipH="0" flipV="0">
            <a:off x="6822303" y="1883139"/>
            <a:ext cx="3147967" cy="3147967"/>
          </a:xfrm>
          <a:prstGeom prst="rect">
            <a:avLst/>
          </a:prstGeom>
        </p:spPr>
      </p:pic>
      <p:pic>
        <p:nvPicPr>
          <p:cNvPr id="1236859761" name=""/>
          <p:cNvPicPr>
            <a:picLocks noChangeAspect="1"/>
          </p:cNvPicPr>
          <p:nvPr/>
        </p:nvPicPr>
        <p:blipFill>
          <a:blip r:embed="rId6"/>
          <a:srcRect l="2961" t="11569" r="0" b="5224"/>
          <a:stretch/>
        </p:blipFill>
        <p:spPr bwMode="auto">
          <a:xfrm flipH="0" flipV="0">
            <a:off x="4388785" y="1634641"/>
            <a:ext cx="2109193" cy="3588715"/>
          </a:xfrm>
          <a:prstGeom prst="rect">
            <a:avLst/>
          </a:prstGeom>
        </p:spPr>
      </p:pic>
      <p:sp>
        <p:nvSpPr>
          <p:cNvPr id="653183025" name="Content Placeholder 2"/>
          <p:cNvSpPr>
            <a:spLocks noGrp="1"/>
          </p:cNvSpPr>
          <p:nvPr>
            <p:ph idx="1"/>
          </p:nvPr>
        </p:nvSpPr>
        <p:spPr bwMode="auto">
          <a:xfrm flipH="0" flipV="0">
            <a:off x="2100853" y="2729429"/>
            <a:ext cx="2037695" cy="1581895"/>
          </a:xfrm>
        </p:spPr>
        <p:txBody>
          <a:bodyPr vertOverflow="overflow" horzOverflow="overflow" vert="horz" wrap="square" lIns="91440" tIns="45720" rIns="91440" bIns="45720" numCol="1" spcCol="0" rtlCol="0" fromWordArt="0" anchor="t" anchorCtr="0" forceAA="0" upright="0" compatLnSpc="0">
            <a:normAutofit fontScale="85000" lnSpcReduction="3000"/>
          </a:bodyPr>
          <a:lstStyle/>
          <a:p>
            <a:pPr marL="0" indent="0">
              <a:buFont typeface="Arial"/>
              <a:buNone/>
              <a:defRPr/>
            </a:pPr>
            <a:r>
              <a:rPr lang="en-US" sz="2600" b="0" i="0" u="none" strike="noStrike" cap="none" spc="0">
                <a:solidFill>
                  <a:schemeClr val="tx1">
                    <a:lumMod val="85000"/>
                    <a:lumOff val="15000"/>
                  </a:schemeClr>
                </a:solidFill>
                <a:latin typeface="Arial Black"/>
                <a:cs typeface="Arial Black"/>
              </a:rPr>
              <a:t>BTC</a:t>
            </a:r>
            <a:endParaRPr lang="en-US" sz="2600" b="0" i="0" u="none" strike="noStrike" cap="none" spc="0">
              <a:solidFill>
                <a:schemeClr val="tx1">
                  <a:lumMod val="85000"/>
                  <a:lumOff val="15000"/>
                </a:schemeClr>
              </a:solidFill>
              <a:latin typeface="Arial Black"/>
              <a:cs typeface="Arial Black"/>
            </a:endParaRPr>
          </a:p>
          <a:p>
            <a:pPr marL="0" indent="0">
              <a:buFont typeface="Arial"/>
              <a:buNone/>
              <a:defRPr/>
            </a:pPr>
            <a:r>
              <a:rPr lang="en-US" sz="2600" b="0" i="0" u="none" strike="noStrike" cap="none" spc="0">
                <a:solidFill>
                  <a:schemeClr val="tx1">
                    <a:lumMod val="85000"/>
                    <a:lumOff val="15000"/>
                  </a:schemeClr>
                </a:solidFill>
                <a:latin typeface="Arial Black"/>
                <a:cs typeface="Arial Black"/>
              </a:rPr>
              <a:t>Conference</a:t>
            </a:r>
            <a:endParaRPr lang="en-US" sz="2600" b="0" i="0" u="none" strike="noStrike" cap="none" spc="0">
              <a:solidFill>
                <a:schemeClr val="tx1">
                  <a:lumMod val="85000"/>
                  <a:lumOff val="15000"/>
                </a:schemeClr>
              </a:solidFill>
              <a:latin typeface="Arial Black"/>
              <a:cs typeface="Arial Black"/>
            </a:endParaRPr>
          </a:p>
          <a:p>
            <a:pPr marL="0" indent="0">
              <a:buFont typeface="Arial"/>
              <a:buNone/>
              <a:defRPr/>
            </a:pPr>
            <a:r>
              <a:rPr lang="en-US" sz="2600" b="0" i="0" u="none" strike="noStrike" cap="none" spc="0">
                <a:solidFill>
                  <a:schemeClr val="tx1">
                    <a:lumMod val="85000"/>
                    <a:lumOff val="15000"/>
                  </a:schemeClr>
                </a:solidFill>
                <a:latin typeface="Arial Black"/>
                <a:cs typeface="Arial Black"/>
              </a:rPr>
              <a:t>Meshtastic </a:t>
            </a:r>
            <a:endParaRPr lang="en-US" sz="2600" b="0" i="0" u="none" strike="noStrike" cap="none" spc="0">
              <a:solidFill>
                <a:schemeClr val="tx1">
                  <a:lumMod val="85000"/>
                  <a:lumOff val="15000"/>
                </a:schemeClr>
              </a:solidFill>
              <a:latin typeface="Arial Black"/>
              <a:cs typeface="Arial Black"/>
            </a:endParaRPr>
          </a:p>
          <a:p>
            <a:pPr marL="0" indent="0">
              <a:buFont typeface="Arial"/>
              <a:buNone/>
              <a:defRPr/>
            </a:pPr>
            <a:r>
              <a:rPr lang="en-US" sz="2600" b="0" i="0" u="none" strike="noStrike" cap="none" spc="0">
                <a:solidFill>
                  <a:schemeClr val="tx1">
                    <a:lumMod val="85000"/>
                    <a:lumOff val="15000"/>
                  </a:schemeClr>
                </a:solidFill>
                <a:latin typeface="Arial Black"/>
                <a:cs typeface="Arial Black"/>
              </a:rPr>
              <a:t>Channels</a:t>
            </a:r>
            <a:endParaRPr sz="2600" b="0" i="0" u="none" strike="noStrike" cap="none" spc="0">
              <a:solidFill>
                <a:schemeClr val="tx1">
                  <a:lumMod val="85000"/>
                  <a:lumOff val="15000"/>
                </a:schemeClr>
              </a:solidFill>
              <a:latin typeface="Arial Black"/>
              <a:cs typeface="Arial Black"/>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pic>
        <p:nvPicPr>
          <p:cNvPr id="745366936" name=""/>
          <p:cNvPicPr>
            <a:picLocks noChangeAspect="1"/>
          </p:cNvPicPr>
          <p:nvPr/>
        </p:nvPicPr>
        <p:blipFill>
          <a:blip r:embed="rId3"/>
          <a:stretch/>
        </p:blipFill>
        <p:spPr bwMode="auto">
          <a:xfrm>
            <a:off x="0" y="0"/>
            <a:ext cx="12191998" cy="6858000"/>
          </a:xfrm>
          <a:prstGeom prst="rect">
            <a:avLst/>
          </a:prstGeom>
        </p:spPr>
      </p:pic>
      <p:pic>
        <p:nvPicPr>
          <p:cNvPr id="1831810639" name=""/>
          <p:cNvPicPr>
            <a:picLocks noChangeAspect="1"/>
          </p:cNvPicPr>
          <p:nvPr/>
        </p:nvPicPr>
        <p:blipFill>
          <a:blip r:embed="rId4"/>
          <a:stretch/>
        </p:blipFill>
        <p:spPr bwMode="auto">
          <a:xfrm>
            <a:off x="0" y="0"/>
            <a:ext cx="12191998" cy="6858000"/>
          </a:xfrm>
          <a:prstGeom prst="rect">
            <a:avLst/>
          </a:prstGeom>
        </p:spPr>
      </p:pic>
      <p:sp>
        <p:nvSpPr>
          <p:cNvPr id="1535325426" name="Title 1"/>
          <p:cNvSpPr>
            <a:spLocks noGrp="1"/>
          </p:cNvSpPr>
          <p:nvPr/>
        </p:nvSpPr>
        <p:spPr bwMode="auto">
          <a:xfrm flipH="0" flipV="0">
            <a:off x="595683" y="171760"/>
            <a:ext cx="6292018" cy="685183"/>
          </a:xfrm>
        </p:spPr>
        <p:txBody>
          <a:bodyPr vertOverflow="overflow" horzOverflow="overflow" vert="horz" wrap="square" lIns="91440" tIns="45720" rIns="91440" bIns="45720" numCol="1" spcCol="0" rtlCol="0" fromWordArt="0" anchor="b" anchorCtr="0" forceAA="0" upright="0" compatLnSpc="0">
            <a:normAutofit/>
          </a:bodyPr>
          <a:lstStyle>
            <a:lvl1pPr algn="l" defTabSz="914400">
              <a:lnSpc>
                <a:spcPct val="90000"/>
              </a:lnSpc>
              <a:spcBef>
                <a:spcPts val="0"/>
              </a:spcBef>
              <a:buNone/>
              <a:defRPr sz="4400">
                <a:solidFill>
                  <a:schemeClr val="tx1"/>
                </a:solidFill>
                <a:latin typeface="+mj-lt"/>
                <a:ea typeface="+mj-ea"/>
                <a:cs typeface="+mj-cs"/>
              </a:defRPr>
            </a:lvl1pPr>
          </a:lstStyle>
          <a:p>
            <a:pPr algn="l">
              <a:defRPr/>
            </a:pPr>
            <a:r>
              <a:rPr lang="en-US" sz="3600" b="0" i="0" u="none" strike="noStrike" cap="none" spc="0">
                <a:solidFill>
                  <a:schemeClr val="bg1"/>
                </a:solidFill>
                <a:latin typeface="Arial Black"/>
                <a:cs typeface="Arial Black"/>
              </a:rPr>
              <a:t>Meshtastic Workshop</a:t>
            </a:r>
            <a:endParaRPr sz="2800">
              <a:solidFill>
                <a:schemeClr val="bg1"/>
              </a:solidFill>
              <a:latin typeface="Arial Black"/>
              <a:cs typeface="Arial Black"/>
            </a:endParaRPr>
          </a:p>
        </p:txBody>
      </p:sp>
      <p:pic>
        <p:nvPicPr>
          <p:cNvPr id="1978681522" name=""/>
          <p:cNvPicPr>
            <a:picLocks noChangeAspect="1"/>
          </p:cNvPicPr>
          <p:nvPr/>
        </p:nvPicPr>
        <p:blipFill>
          <a:blip r:embed="rId5"/>
          <a:stretch/>
        </p:blipFill>
        <p:spPr bwMode="auto">
          <a:xfrm flipH="0" flipV="0">
            <a:off x="705766" y="6398197"/>
            <a:ext cx="1966731" cy="295008"/>
          </a:xfrm>
          <a:prstGeom prst="rect">
            <a:avLst/>
          </a:prstGeom>
        </p:spPr>
      </p:pic>
      <p:sp>
        <p:nvSpPr>
          <p:cNvPr id="1189301802" name="Title 1"/>
          <p:cNvSpPr>
            <a:spLocks noGrp="1"/>
          </p:cNvSpPr>
          <p:nvPr>
            <p:ph type="title"/>
          </p:nvPr>
        </p:nvSpPr>
        <p:spPr bwMode="auto">
          <a:xfrm flipH="0" flipV="0">
            <a:off x="838197" y="1266326"/>
            <a:ext cx="10865934" cy="725263"/>
          </a:xfrm>
        </p:spPr>
        <p:txBody>
          <a:bodyPr vertOverflow="overflow" horzOverflow="overflow" vert="horz" wrap="square" lIns="91440" tIns="45720" rIns="91440" bIns="45720" numCol="1" spcCol="0" rtlCol="0" fromWordArt="0" anchor="ctr" anchorCtr="0" forceAA="0" upright="0" compatLnSpc="0">
            <a:normAutofit fontScale="90000" lnSpcReduction="2000"/>
          </a:bodyPr>
          <a:lstStyle/>
          <a:p>
            <a:pPr>
              <a:defRPr/>
            </a:pPr>
            <a:r>
              <a:rPr lang="en-US" sz="3600" b="0" i="0" u="none" strike="noStrike" cap="none" spc="0">
                <a:solidFill>
                  <a:schemeClr val="tx1">
                    <a:lumMod val="75000"/>
                    <a:lumOff val="25000"/>
                  </a:schemeClr>
                </a:solidFill>
                <a:latin typeface="Arial"/>
                <a:cs typeface="Arial"/>
              </a:rPr>
              <a:t>Understanding Meshtastic Concepts: </a:t>
            </a:r>
            <a:r>
              <a:rPr lang="en-US" sz="3600" b="0" i="0" u="none" strike="noStrike" cap="none" spc="0">
                <a:solidFill>
                  <a:schemeClr val="tx1">
                    <a:lumMod val="75000"/>
                    <a:lumOff val="25000"/>
                  </a:schemeClr>
                </a:solidFill>
                <a:latin typeface="Arial Black"/>
                <a:cs typeface="Arial Black"/>
              </a:rPr>
              <a:t>A Multi-Layer Approach</a:t>
            </a:r>
            <a:endParaRPr sz="3600">
              <a:solidFill>
                <a:schemeClr val="tx1">
                  <a:lumMod val="75000"/>
                  <a:lumOff val="25000"/>
                </a:schemeClr>
              </a:solidFill>
              <a:latin typeface="Arial Black"/>
              <a:cs typeface="Arial Black"/>
            </a:endParaRPr>
          </a:p>
        </p:txBody>
      </p:sp>
      <p:sp>
        <p:nvSpPr>
          <p:cNvPr id="358464134" name=""/>
          <p:cNvSpPr txBox="1"/>
          <p:nvPr/>
        </p:nvSpPr>
        <p:spPr bwMode="auto">
          <a:xfrm flipH="0" flipV="0">
            <a:off x="11304082" y="6294857"/>
            <a:ext cx="790004" cy="48803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lgn="r">
              <a:defRPr/>
            </a:pPr>
            <a:r>
              <a:rPr sz="2600">
                <a:solidFill>
                  <a:schemeClr val="bg1"/>
                </a:solidFill>
                <a:latin typeface="Arial Black"/>
                <a:cs typeface="Arial Black"/>
              </a:rPr>
              <a:t>17.</a:t>
            </a:r>
            <a:endParaRPr sz="2600">
              <a:solidFill>
                <a:schemeClr val="bg1"/>
              </a:solidFill>
              <a:latin typeface="Arial Black"/>
              <a:cs typeface="Arial Black"/>
            </a:endParaRPr>
          </a:p>
        </p:txBody>
      </p:sp>
      <p:sp>
        <p:nvSpPr>
          <p:cNvPr id="1059892639" name=""/>
          <p:cNvSpPr/>
          <p:nvPr/>
        </p:nvSpPr>
        <p:spPr bwMode="auto">
          <a:xfrm flipH="0" flipV="0">
            <a:off x="1819593" y="5083779"/>
            <a:ext cx="9320892" cy="786190"/>
          </a:xfrm>
          <a:prstGeom prst="roundRect">
            <a:avLst>
              <a:gd name="adj" fmla="val 16667"/>
            </a:avLst>
          </a:prstGeom>
          <a:solidFill>
            <a:schemeClr val="tx1">
              <a:lumMod val="75000"/>
              <a:lumOff val="25000"/>
            </a:schemeClr>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a:p>
            <a:pPr>
              <a:defRPr/>
            </a:pPr>
            <a:endParaRPr>
              <a:solidFill>
                <a:schemeClr val="tx1">
                  <a:lumMod val="75000"/>
                  <a:lumOff val="25000"/>
                </a:schemeClr>
              </a:solidFill>
            </a:endParaRPr>
          </a:p>
        </p:txBody>
      </p:sp>
      <p:sp>
        <p:nvSpPr>
          <p:cNvPr id="1549339543" name="Title 1"/>
          <p:cNvSpPr>
            <a:spLocks noGrp="1"/>
          </p:cNvSpPr>
          <p:nvPr>
            <p:ph type="title"/>
          </p:nvPr>
        </p:nvSpPr>
        <p:spPr bwMode="auto">
          <a:xfrm flipH="0" flipV="0">
            <a:off x="3417058" y="5194103"/>
            <a:ext cx="6125960" cy="565542"/>
          </a:xfrm>
        </p:spPr>
        <p:txBody>
          <a:bodyPr vertOverflow="overflow" horzOverflow="overflow" vert="horz" wrap="square" lIns="91440" tIns="45720" rIns="91440" bIns="45720" numCol="1" spcCol="0" rtlCol="0" fromWordArt="0" anchor="ctr" anchorCtr="0" forceAA="0" upright="0" compatLnSpc="0">
            <a:normAutofit/>
          </a:bodyPr>
          <a:lstStyle/>
          <a:p>
            <a:pPr algn="ctr">
              <a:defRPr/>
            </a:pPr>
            <a:r>
              <a:rPr lang="en-US" sz="3600" b="0" i="0" u="none" strike="noStrike" cap="none" spc="0">
                <a:solidFill>
                  <a:schemeClr val="bg1"/>
                </a:solidFill>
                <a:latin typeface="Arial Black"/>
                <a:cs typeface="Arial Black"/>
              </a:rPr>
              <a:t>LoRa Radio</a:t>
            </a:r>
            <a:endParaRPr sz="3600">
              <a:solidFill>
                <a:schemeClr val="bg1"/>
              </a:solidFill>
              <a:latin typeface="Arial Black"/>
              <a:cs typeface="Arial Black"/>
            </a:endParaRPr>
          </a:p>
        </p:txBody>
      </p:sp>
      <p:sp>
        <p:nvSpPr>
          <p:cNvPr id="914545313" name=""/>
          <p:cNvSpPr/>
          <p:nvPr/>
        </p:nvSpPr>
        <p:spPr bwMode="auto">
          <a:xfrm flipH="0" flipV="0">
            <a:off x="1819593" y="4165025"/>
            <a:ext cx="9320892" cy="786190"/>
          </a:xfrm>
          <a:prstGeom prst="roundRect">
            <a:avLst>
              <a:gd name="adj" fmla="val 16667"/>
            </a:avLst>
          </a:prstGeom>
          <a:solidFill>
            <a:schemeClr val="bg1">
              <a:lumMod val="75000"/>
            </a:schemeClr>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a:p>
            <a:pPr>
              <a:defRPr/>
            </a:pPr>
            <a:endParaRPr>
              <a:solidFill>
                <a:srgbClr val="66EA95"/>
              </a:solidFill>
            </a:endParaRPr>
          </a:p>
        </p:txBody>
      </p:sp>
      <p:sp>
        <p:nvSpPr>
          <p:cNvPr id="725462136" name="Title 1"/>
          <p:cNvSpPr>
            <a:spLocks noGrp="1"/>
          </p:cNvSpPr>
          <p:nvPr>
            <p:ph type="title"/>
          </p:nvPr>
        </p:nvSpPr>
        <p:spPr bwMode="auto">
          <a:xfrm flipH="0" flipV="0">
            <a:off x="2117248" y="4275349"/>
            <a:ext cx="8725580" cy="565542"/>
          </a:xfrm>
        </p:spPr>
        <p:txBody>
          <a:bodyPr vertOverflow="overflow" horzOverflow="overflow" vert="horz" wrap="square" lIns="91440" tIns="45720" rIns="91440" bIns="45720" numCol="1" spcCol="0" rtlCol="0" fromWordArt="0" anchor="ctr" anchorCtr="0" forceAA="0" upright="0" compatLnSpc="0">
            <a:normAutofit/>
          </a:bodyPr>
          <a:lstStyle/>
          <a:p>
            <a:pPr algn="ctr">
              <a:defRPr/>
            </a:pPr>
            <a:r>
              <a:rPr lang="en-US" sz="3600" b="0" i="0" u="none" strike="noStrike" cap="none" spc="0">
                <a:solidFill>
                  <a:schemeClr val="tx1">
                    <a:lumMod val="75000"/>
                    <a:lumOff val="25000"/>
                  </a:schemeClr>
                </a:solidFill>
                <a:latin typeface="Arial Black"/>
                <a:cs typeface="Arial Black"/>
              </a:rPr>
              <a:t>Unreliable Zero Hop Messaging</a:t>
            </a:r>
            <a:endParaRPr sz="3600">
              <a:solidFill>
                <a:schemeClr val="tx1">
                  <a:lumMod val="75000"/>
                  <a:lumOff val="25000"/>
                </a:schemeClr>
              </a:solidFill>
              <a:latin typeface="Arial Black"/>
              <a:cs typeface="Arial Black"/>
            </a:endParaRPr>
          </a:p>
        </p:txBody>
      </p:sp>
      <p:sp>
        <p:nvSpPr>
          <p:cNvPr id="1075816832" name=""/>
          <p:cNvSpPr/>
          <p:nvPr/>
        </p:nvSpPr>
        <p:spPr bwMode="auto">
          <a:xfrm flipH="0" flipV="0">
            <a:off x="1819593" y="3246272"/>
            <a:ext cx="9320892" cy="786190"/>
          </a:xfrm>
          <a:prstGeom prst="roundRect">
            <a:avLst>
              <a:gd name="adj" fmla="val 16667"/>
            </a:avLst>
          </a:prstGeom>
          <a:solidFill>
            <a:srgbClr val="66EA95"/>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a:p>
            <a:pPr>
              <a:defRPr/>
            </a:pPr>
            <a:endParaRPr>
              <a:solidFill>
                <a:srgbClr val="66EA95"/>
              </a:solidFill>
            </a:endParaRPr>
          </a:p>
        </p:txBody>
      </p:sp>
      <p:sp>
        <p:nvSpPr>
          <p:cNvPr id="648171723" name=""/>
          <p:cNvSpPr/>
          <p:nvPr/>
        </p:nvSpPr>
        <p:spPr bwMode="auto">
          <a:xfrm flipH="0" flipV="0">
            <a:off x="1819593" y="3246272"/>
            <a:ext cx="9320891" cy="786189"/>
          </a:xfrm>
          <a:prstGeom prst="roundRect">
            <a:avLst>
              <a:gd name="adj" fmla="val 16667"/>
            </a:avLst>
          </a:prstGeom>
          <a:solidFill>
            <a:schemeClr val="bg1">
              <a:lumMod val="65000"/>
              <a:alpha val="48999"/>
            </a:schemeClr>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a:p>
            <a:pPr>
              <a:defRPr/>
            </a:pPr>
            <a:endParaRPr sz="100">
              <a:solidFill>
                <a:srgbClr val="66EA95"/>
              </a:solidFill>
            </a:endParaRPr>
          </a:p>
        </p:txBody>
      </p:sp>
      <p:sp>
        <p:nvSpPr>
          <p:cNvPr id="1900124786" name=""/>
          <p:cNvSpPr/>
          <p:nvPr/>
        </p:nvSpPr>
        <p:spPr bwMode="auto">
          <a:xfrm flipH="0" flipV="0">
            <a:off x="1819593" y="2327518"/>
            <a:ext cx="9320892" cy="786190"/>
          </a:xfrm>
          <a:prstGeom prst="roundRect">
            <a:avLst>
              <a:gd name="adj" fmla="val 16667"/>
            </a:avLst>
          </a:prstGeom>
          <a:solidFill>
            <a:srgbClr val="66EA95"/>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a:p>
            <a:pPr>
              <a:defRPr/>
            </a:pPr>
            <a:endParaRPr>
              <a:solidFill>
                <a:srgbClr val="66EA95"/>
              </a:solidFill>
            </a:endParaRPr>
          </a:p>
        </p:txBody>
      </p:sp>
      <p:sp>
        <p:nvSpPr>
          <p:cNvPr id="1080027561" name="Title 1"/>
          <p:cNvSpPr>
            <a:spLocks noGrp="1"/>
          </p:cNvSpPr>
          <p:nvPr>
            <p:ph type="title"/>
          </p:nvPr>
        </p:nvSpPr>
        <p:spPr bwMode="auto">
          <a:xfrm flipH="0" flipV="0">
            <a:off x="1857908" y="2437842"/>
            <a:ext cx="9244261" cy="565542"/>
          </a:xfrm>
        </p:spPr>
        <p:txBody>
          <a:bodyPr vertOverflow="overflow" horzOverflow="overflow" vert="horz" wrap="square" lIns="91440" tIns="45720" rIns="91440" bIns="45720" numCol="1" spcCol="0" rtlCol="0" fromWordArt="0" anchor="ctr" anchorCtr="0" forceAA="0" upright="0" compatLnSpc="0">
            <a:normAutofit fontScale="90000" lnSpcReduction="2000"/>
          </a:bodyPr>
          <a:lstStyle/>
          <a:p>
            <a:pPr algn="ctr">
              <a:defRPr/>
            </a:pPr>
            <a:r>
              <a:rPr lang="en-US" sz="3600" b="0" i="0" u="none" strike="noStrike" cap="none" spc="0">
                <a:solidFill>
                  <a:schemeClr val="tx1">
                    <a:lumMod val="75000"/>
                    <a:lumOff val="25000"/>
                  </a:schemeClr>
                </a:solidFill>
                <a:latin typeface="Arial Black"/>
                <a:cs typeface="Arial Black"/>
              </a:rPr>
              <a:t>Naive Flooding for Multi-Hop Messaging</a:t>
            </a:r>
            <a:endParaRPr sz="3600">
              <a:solidFill>
                <a:schemeClr val="tx1">
                  <a:lumMod val="75000"/>
                  <a:lumOff val="25000"/>
                </a:schemeClr>
              </a:solidFill>
              <a:latin typeface="Arial Black"/>
              <a:cs typeface="Arial Black"/>
            </a:endParaRPr>
          </a:p>
        </p:txBody>
      </p:sp>
      <p:sp>
        <p:nvSpPr>
          <p:cNvPr id="1293041060" name="Title 1"/>
          <p:cNvSpPr>
            <a:spLocks noGrp="1"/>
          </p:cNvSpPr>
          <p:nvPr>
            <p:ph type="title"/>
          </p:nvPr>
        </p:nvSpPr>
        <p:spPr bwMode="auto">
          <a:xfrm flipH="0" flipV="0">
            <a:off x="2338365" y="3356596"/>
            <a:ext cx="8283348" cy="565542"/>
          </a:xfrm>
        </p:spPr>
        <p:txBody>
          <a:bodyPr vertOverflow="overflow" horzOverflow="overflow" vert="horz" wrap="square" lIns="91440" tIns="45720" rIns="91440" bIns="45720" numCol="1" spcCol="0" rtlCol="0" fromWordArt="0" anchor="ctr" anchorCtr="0" forceAA="0" upright="0" compatLnSpc="0">
            <a:normAutofit/>
          </a:bodyPr>
          <a:lstStyle/>
          <a:p>
            <a:pPr algn="ctr">
              <a:defRPr/>
            </a:pPr>
            <a:r>
              <a:rPr lang="en-US" sz="3600" b="0" i="0" u="none" strike="noStrike" cap="none" spc="0">
                <a:solidFill>
                  <a:schemeClr val="tx1">
                    <a:lumMod val="75000"/>
                    <a:lumOff val="25000"/>
                  </a:schemeClr>
                </a:solidFill>
                <a:latin typeface="Arial Black"/>
                <a:cs typeface="Arial Black"/>
              </a:rPr>
              <a:t>Reliable Zero Hop Messaging</a:t>
            </a:r>
            <a:endParaRPr sz="3600">
              <a:solidFill>
                <a:schemeClr val="tx1">
                  <a:lumMod val="75000"/>
                  <a:lumOff val="25000"/>
                </a:schemeClr>
              </a:solidFill>
              <a:latin typeface="Arial Black"/>
              <a:cs typeface="Arial Black"/>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pic>
        <p:nvPicPr>
          <p:cNvPr id="1156670483" name=""/>
          <p:cNvPicPr>
            <a:picLocks noChangeAspect="1"/>
          </p:cNvPicPr>
          <p:nvPr/>
        </p:nvPicPr>
        <p:blipFill>
          <a:blip r:embed="rId3"/>
          <a:stretch/>
        </p:blipFill>
        <p:spPr bwMode="auto">
          <a:xfrm>
            <a:off x="0" y="0"/>
            <a:ext cx="12191998" cy="6858000"/>
          </a:xfrm>
          <a:prstGeom prst="rect">
            <a:avLst/>
          </a:prstGeom>
        </p:spPr>
      </p:pic>
      <p:pic>
        <p:nvPicPr>
          <p:cNvPr id="954946994" name=""/>
          <p:cNvPicPr>
            <a:picLocks noChangeAspect="1"/>
          </p:cNvPicPr>
          <p:nvPr/>
        </p:nvPicPr>
        <p:blipFill>
          <a:blip r:embed="rId4"/>
          <a:stretch/>
        </p:blipFill>
        <p:spPr bwMode="auto">
          <a:xfrm>
            <a:off x="0" y="0"/>
            <a:ext cx="12191998" cy="6858000"/>
          </a:xfrm>
          <a:prstGeom prst="rect">
            <a:avLst/>
          </a:prstGeom>
        </p:spPr>
      </p:pic>
      <p:sp>
        <p:nvSpPr>
          <p:cNvPr id="1431897408" name="Title 1"/>
          <p:cNvSpPr>
            <a:spLocks noGrp="1"/>
          </p:cNvSpPr>
          <p:nvPr/>
        </p:nvSpPr>
        <p:spPr bwMode="auto">
          <a:xfrm flipH="0" flipV="0">
            <a:off x="595683" y="171760"/>
            <a:ext cx="6292018" cy="685183"/>
          </a:xfrm>
        </p:spPr>
        <p:txBody>
          <a:bodyPr vertOverflow="overflow" horzOverflow="overflow" vert="horz" wrap="square" lIns="91440" tIns="45720" rIns="91440" bIns="45720" numCol="1" spcCol="0" rtlCol="0" fromWordArt="0" anchor="b" anchorCtr="0" forceAA="0" upright="0" compatLnSpc="0">
            <a:normAutofit/>
          </a:bodyPr>
          <a:lstStyle>
            <a:lvl1pPr algn="l" defTabSz="914400">
              <a:lnSpc>
                <a:spcPct val="90000"/>
              </a:lnSpc>
              <a:spcBef>
                <a:spcPts val="0"/>
              </a:spcBef>
              <a:buNone/>
              <a:defRPr sz="4400">
                <a:solidFill>
                  <a:schemeClr val="tx1"/>
                </a:solidFill>
                <a:latin typeface="+mj-lt"/>
                <a:ea typeface="+mj-ea"/>
                <a:cs typeface="+mj-cs"/>
              </a:defRPr>
            </a:lvl1pPr>
          </a:lstStyle>
          <a:p>
            <a:pPr algn="l">
              <a:defRPr/>
            </a:pPr>
            <a:r>
              <a:rPr lang="en-US" sz="3600" b="0" i="0" u="none" strike="noStrike" cap="none" spc="0">
                <a:solidFill>
                  <a:schemeClr val="bg1"/>
                </a:solidFill>
                <a:latin typeface="Arial Black"/>
                <a:cs typeface="Arial Black"/>
              </a:rPr>
              <a:t>Meshtastic Workshop</a:t>
            </a:r>
            <a:endParaRPr sz="2800">
              <a:solidFill>
                <a:schemeClr val="bg1"/>
              </a:solidFill>
              <a:latin typeface="Arial Black"/>
              <a:cs typeface="Arial Black"/>
            </a:endParaRPr>
          </a:p>
        </p:txBody>
      </p:sp>
      <p:pic>
        <p:nvPicPr>
          <p:cNvPr id="785462103" name=""/>
          <p:cNvPicPr>
            <a:picLocks noChangeAspect="1"/>
          </p:cNvPicPr>
          <p:nvPr/>
        </p:nvPicPr>
        <p:blipFill>
          <a:blip r:embed="rId5"/>
          <a:stretch/>
        </p:blipFill>
        <p:spPr bwMode="auto">
          <a:xfrm flipH="0" flipV="0">
            <a:off x="705766" y="6398197"/>
            <a:ext cx="1966731" cy="295008"/>
          </a:xfrm>
          <a:prstGeom prst="rect">
            <a:avLst/>
          </a:prstGeom>
        </p:spPr>
      </p:pic>
      <p:sp>
        <p:nvSpPr>
          <p:cNvPr id="1289349062" name="Title 1"/>
          <p:cNvSpPr>
            <a:spLocks noGrp="1"/>
          </p:cNvSpPr>
          <p:nvPr>
            <p:ph type="title"/>
          </p:nvPr>
        </p:nvSpPr>
        <p:spPr bwMode="auto">
          <a:xfrm flipH="0" flipV="0">
            <a:off x="838197" y="1244679"/>
            <a:ext cx="10865934" cy="725263"/>
          </a:xfrm>
        </p:spPr>
        <p:txBody>
          <a:bodyPr vertOverflow="overflow" horzOverflow="overflow" vert="horz" wrap="square" lIns="91440" tIns="45720" rIns="91440" bIns="45720" numCol="1" spcCol="0" rtlCol="0" fromWordArt="0" anchor="ctr" anchorCtr="0" forceAA="0" upright="0" compatLnSpc="0">
            <a:normAutofit fontScale="90000" lnSpcReduction="2000"/>
          </a:bodyPr>
          <a:lstStyle/>
          <a:p>
            <a:pPr>
              <a:defRPr/>
            </a:pPr>
            <a:r>
              <a:rPr lang="en-US" sz="3600" b="0" i="0" u="none" strike="noStrike" cap="none" spc="0">
                <a:solidFill>
                  <a:schemeClr val="tx1">
                    <a:lumMod val="75000"/>
                    <a:lumOff val="25000"/>
                  </a:schemeClr>
                </a:solidFill>
                <a:latin typeface="Arial Black"/>
                <a:cs typeface="Arial Black"/>
              </a:rPr>
              <a:t>Layer 0: LoRa Radio</a:t>
            </a:r>
            <a:r>
              <a:rPr lang="en-US" sz="3600" b="0" i="0" u="none" strike="noStrike" cap="none" spc="0">
                <a:solidFill>
                  <a:schemeClr val="tx1">
                    <a:lumMod val="75000"/>
                    <a:lumOff val="25000"/>
                  </a:schemeClr>
                </a:solidFill>
                <a:latin typeface="Arial"/>
                <a:cs typeface="Arial"/>
              </a:rPr>
              <a:t> - The Foundation of Meshtastic Communication</a:t>
            </a:r>
            <a:endParaRPr sz="3600">
              <a:solidFill>
                <a:schemeClr val="tx1">
                  <a:lumMod val="75000"/>
                  <a:lumOff val="25000"/>
                </a:schemeClr>
              </a:solidFill>
              <a:latin typeface="Arial Black"/>
              <a:cs typeface="Arial Black"/>
            </a:endParaRPr>
          </a:p>
        </p:txBody>
      </p:sp>
      <p:pic>
        <p:nvPicPr>
          <p:cNvPr id="1088078780" name=""/>
          <p:cNvPicPr>
            <a:picLocks noChangeAspect="1"/>
          </p:cNvPicPr>
          <p:nvPr/>
        </p:nvPicPr>
        <p:blipFill>
          <a:blip r:embed="rId6"/>
          <a:stretch/>
        </p:blipFill>
        <p:spPr bwMode="auto">
          <a:xfrm flipH="0" flipV="0">
            <a:off x="1844430" y="2021708"/>
            <a:ext cx="9255519" cy="4102513"/>
          </a:xfrm>
          <a:prstGeom prst="rect">
            <a:avLst/>
          </a:prstGeom>
        </p:spPr>
      </p:pic>
      <p:sp>
        <p:nvSpPr>
          <p:cNvPr id="969245502" name=""/>
          <p:cNvSpPr txBox="1"/>
          <p:nvPr/>
        </p:nvSpPr>
        <p:spPr bwMode="auto">
          <a:xfrm flipH="0" flipV="0">
            <a:off x="11304082" y="6294857"/>
            <a:ext cx="790724" cy="48803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lgn="r">
              <a:defRPr/>
            </a:pPr>
            <a:r>
              <a:rPr sz="2600">
                <a:solidFill>
                  <a:schemeClr val="bg1"/>
                </a:solidFill>
                <a:latin typeface="Arial Black"/>
                <a:cs typeface="Arial Black"/>
              </a:rPr>
              <a:t>18.</a:t>
            </a:r>
            <a:endParaRPr sz="2600">
              <a:solidFill>
                <a:schemeClr val="bg1"/>
              </a:solidFill>
              <a:latin typeface="Arial Black"/>
              <a:cs typeface="Arial Black"/>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pic>
        <p:nvPicPr>
          <p:cNvPr id="1800881934" name=""/>
          <p:cNvPicPr>
            <a:picLocks noChangeAspect="1"/>
          </p:cNvPicPr>
          <p:nvPr/>
        </p:nvPicPr>
        <p:blipFill>
          <a:blip r:embed="rId3"/>
          <a:stretch/>
        </p:blipFill>
        <p:spPr bwMode="auto">
          <a:xfrm>
            <a:off x="0" y="0"/>
            <a:ext cx="12191998" cy="6858000"/>
          </a:xfrm>
          <a:prstGeom prst="rect">
            <a:avLst/>
          </a:prstGeom>
        </p:spPr>
      </p:pic>
      <p:pic>
        <p:nvPicPr>
          <p:cNvPr id="464939328" name=""/>
          <p:cNvPicPr>
            <a:picLocks noChangeAspect="1"/>
          </p:cNvPicPr>
          <p:nvPr/>
        </p:nvPicPr>
        <p:blipFill>
          <a:blip r:embed="rId4"/>
          <a:stretch/>
        </p:blipFill>
        <p:spPr bwMode="auto">
          <a:xfrm>
            <a:off x="0" y="0"/>
            <a:ext cx="12191998" cy="6858000"/>
          </a:xfrm>
          <a:prstGeom prst="rect">
            <a:avLst/>
          </a:prstGeom>
        </p:spPr>
      </p:pic>
      <p:sp>
        <p:nvSpPr>
          <p:cNvPr id="1441046262" name="Title 1"/>
          <p:cNvSpPr>
            <a:spLocks noGrp="1"/>
          </p:cNvSpPr>
          <p:nvPr/>
        </p:nvSpPr>
        <p:spPr bwMode="auto">
          <a:xfrm flipH="0" flipV="0">
            <a:off x="595683" y="171760"/>
            <a:ext cx="6292018" cy="685183"/>
          </a:xfrm>
        </p:spPr>
        <p:txBody>
          <a:bodyPr vertOverflow="overflow" horzOverflow="overflow" vert="horz" wrap="square" lIns="91440" tIns="45720" rIns="91440" bIns="45720" numCol="1" spcCol="0" rtlCol="0" fromWordArt="0" anchor="b" anchorCtr="0" forceAA="0" upright="0" compatLnSpc="0">
            <a:normAutofit/>
          </a:bodyPr>
          <a:lstStyle>
            <a:lvl1pPr algn="l" defTabSz="914400">
              <a:lnSpc>
                <a:spcPct val="90000"/>
              </a:lnSpc>
              <a:spcBef>
                <a:spcPts val="0"/>
              </a:spcBef>
              <a:buNone/>
              <a:defRPr sz="4400">
                <a:solidFill>
                  <a:schemeClr val="tx1"/>
                </a:solidFill>
                <a:latin typeface="+mj-lt"/>
                <a:ea typeface="+mj-ea"/>
                <a:cs typeface="+mj-cs"/>
              </a:defRPr>
            </a:lvl1pPr>
          </a:lstStyle>
          <a:p>
            <a:pPr algn="l">
              <a:defRPr/>
            </a:pPr>
            <a:r>
              <a:rPr lang="en-US" sz="3600" b="0" i="0" u="none" strike="noStrike" cap="none" spc="0">
                <a:solidFill>
                  <a:schemeClr val="bg1"/>
                </a:solidFill>
                <a:latin typeface="Arial Black"/>
                <a:cs typeface="Arial Black"/>
              </a:rPr>
              <a:t>Meshtastic Workshop</a:t>
            </a:r>
            <a:endParaRPr sz="2800">
              <a:solidFill>
                <a:schemeClr val="bg1"/>
              </a:solidFill>
              <a:latin typeface="Arial Black"/>
              <a:cs typeface="Arial Black"/>
            </a:endParaRPr>
          </a:p>
        </p:txBody>
      </p:sp>
      <p:pic>
        <p:nvPicPr>
          <p:cNvPr id="2018684256" name=""/>
          <p:cNvPicPr>
            <a:picLocks noChangeAspect="1"/>
          </p:cNvPicPr>
          <p:nvPr/>
        </p:nvPicPr>
        <p:blipFill>
          <a:blip r:embed="rId5"/>
          <a:stretch/>
        </p:blipFill>
        <p:spPr bwMode="auto">
          <a:xfrm flipH="0" flipV="0">
            <a:off x="705766" y="6398197"/>
            <a:ext cx="1966731" cy="295008"/>
          </a:xfrm>
          <a:prstGeom prst="rect">
            <a:avLst/>
          </a:prstGeom>
        </p:spPr>
      </p:pic>
      <p:sp>
        <p:nvSpPr>
          <p:cNvPr id="745446383" name="Title 1"/>
          <p:cNvSpPr>
            <a:spLocks noGrp="1"/>
          </p:cNvSpPr>
          <p:nvPr>
            <p:ph type="title"/>
          </p:nvPr>
        </p:nvSpPr>
        <p:spPr bwMode="auto">
          <a:xfrm flipH="0" flipV="0">
            <a:off x="838197" y="1244679"/>
            <a:ext cx="10865934" cy="725263"/>
          </a:xfrm>
        </p:spPr>
        <p:txBody>
          <a:bodyPr vertOverflow="overflow" horzOverflow="overflow" vert="horz" wrap="square" lIns="91440" tIns="45720" rIns="91440" bIns="45720" numCol="1" spcCol="0" rtlCol="0" fromWordArt="0" anchor="ctr" anchorCtr="0" forceAA="0" upright="0" compatLnSpc="0">
            <a:normAutofit fontScale="90000" lnSpcReduction="2000"/>
          </a:bodyPr>
          <a:lstStyle/>
          <a:p>
            <a:pPr>
              <a:defRPr/>
            </a:pPr>
            <a:r>
              <a:rPr lang="en-US" sz="3600" b="0" i="0" u="none" strike="noStrike" cap="none" spc="0">
                <a:solidFill>
                  <a:schemeClr val="tx1">
                    <a:lumMod val="75000"/>
                    <a:lumOff val="25000"/>
                  </a:schemeClr>
                </a:solidFill>
                <a:latin typeface="Arial Black"/>
                <a:cs typeface="Arial Black"/>
              </a:rPr>
              <a:t>Layer 1: Unreliable Zero Hop Messaging</a:t>
            </a:r>
            <a:r>
              <a:rPr lang="en-US" sz="3600" b="0" i="0" u="none" strike="noStrike" cap="none" spc="0">
                <a:solidFill>
                  <a:schemeClr val="tx1">
                    <a:lumMod val="75000"/>
                    <a:lumOff val="25000"/>
                  </a:schemeClr>
                </a:solidFill>
                <a:latin typeface="Arial"/>
                <a:cs typeface="Arial"/>
              </a:rPr>
              <a:t> - Conventional Packet Transmission</a:t>
            </a:r>
            <a:endParaRPr sz="4800">
              <a:solidFill>
                <a:schemeClr val="tx1">
                  <a:lumMod val="75000"/>
                  <a:lumOff val="25000"/>
                </a:schemeClr>
              </a:solidFill>
              <a:latin typeface="Arial Black"/>
              <a:cs typeface="Arial Black"/>
            </a:endParaRPr>
          </a:p>
        </p:txBody>
      </p:sp>
      <p:pic>
        <p:nvPicPr>
          <p:cNvPr id="1247718997" name=""/>
          <p:cNvPicPr>
            <a:picLocks noChangeAspect="1"/>
          </p:cNvPicPr>
          <p:nvPr/>
        </p:nvPicPr>
        <p:blipFill>
          <a:blip r:embed="rId6"/>
          <a:stretch/>
        </p:blipFill>
        <p:spPr bwMode="auto">
          <a:xfrm flipH="0" flipV="0">
            <a:off x="1844429" y="2021707"/>
            <a:ext cx="9255519" cy="4102512"/>
          </a:xfrm>
          <a:prstGeom prst="rect">
            <a:avLst/>
          </a:prstGeom>
        </p:spPr>
      </p:pic>
      <p:sp>
        <p:nvSpPr>
          <p:cNvPr id="1402868729" name=""/>
          <p:cNvSpPr txBox="1"/>
          <p:nvPr/>
        </p:nvSpPr>
        <p:spPr bwMode="auto">
          <a:xfrm flipH="0" flipV="0">
            <a:off x="11335833" y="6294857"/>
            <a:ext cx="761134" cy="48803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lgn="r">
              <a:defRPr/>
            </a:pPr>
            <a:r>
              <a:rPr sz="2600">
                <a:solidFill>
                  <a:schemeClr val="bg1"/>
                </a:solidFill>
                <a:latin typeface="Arial Black"/>
                <a:cs typeface="Arial Black"/>
              </a:rPr>
              <a:t>19.</a:t>
            </a:r>
            <a:endParaRPr sz="2600">
              <a:solidFill>
                <a:schemeClr val="bg1"/>
              </a:solidFill>
              <a:latin typeface="Arial Black"/>
              <a:cs typeface="Arial Black"/>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pic>
        <p:nvPicPr>
          <p:cNvPr id="802300679" name=""/>
          <p:cNvPicPr>
            <a:picLocks noChangeAspect="1"/>
          </p:cNvPicPr>
          <p:nvPr/>
        </p:nvPicPr>
        <p:blipFill>
          <a:blip r:embed="rId3"/>
          <a:stretch/>
        </p:blipFill>
        <p:spPr bwMode="auto">
          <a:xfrm>
            <a:off x="0" y="0"/>
            <a:ext cx="12191998" cy="6858000"/>
          </a:xfrm>
          <a:prstGeom prst="rect">
            <a:avLst/>
          </a:prstGeom>
        </p:spPr>
      </p:pic>
      <p:pic>
        <p:nvPicPr>
          <p:cNvPr id="1901564839" name=""/>
          <p:cNvPicPr>
            <a:picLocks noChangeAspect="1"/>
          </p:cNvPicPr>
          <p:nvPr/>
        </p:nvPicPr>
        <p:blipFill>
          <a:blip r:embed="rId4"/>
          <a:stretch/>
        </p:blipFill>
        <p:spPr bwMode="auto">
          <a:xfrm>
            <a:off x="0" y="0"/>
            <a:ext cx="12191998" cy="6858000"/>
          </a:xfrm>
          <a:prstGeom prst="rect">
            <a:avLst/>
          </a:prstGeom>
        </p:spPr>
      </p:pic>
      <p:sp>
        <p:nvSpPr>
          <p:cNvPr id="859241450" name="Title 1"/>
          <p:cNvSpPr>
            <a:spLocks noGrp="1"/>
          </p:cNvSpPr>
          <p:nvPr/>
        </p:nvSpPr>
        <p:spPr bwMode="auto">
          <a:xfrm flipH="0" flipV="0">
            <a:off x="595683" y="171761"/>
            <a:ext cx="6292019" cy="685184"/>
          </a:xfrm>
        </p:spPr>
        <p:txBody>
          <a:bodyPr vertOverflow="overflow" horzOverflow="overflow" vert="horz" wrap="square" lIns="91440" tIns="45720" rIns="91440" bIns="45720" numCol="1" spcCol="0" rtlCol="0" fromWordArt="0" anchor="b" anchorCtr="0" forceAA="0" upright="0" compatLnSpc="0">
            <a:normAutofit/>
          </a:bodyPr>
          <a:lstStyle>
            <a:lvl1pPr algn="l" defTabSz="914400">
              <a:lnSpc>
                <a:spcPct val="90000"/>
              </a:lnSpc>
              <a:spcBef>
                <a:spcPts val="0"/>
              </a:spcBef>
              <a:buNone/>
              <a:defRPr sz="4400">
                <a:solidFill>
                  <a:schemeClr val="tx1"/>
                </a:solidFill>
                <a:latin typeface="+mj-lt"/>
                <a:ea typeface="+mj-ea"/>
                <a:cs typeface="+mj-cs"/>
              </a:defRPr>
            </a:lvl1pPr>
          </a:lstStyle>
          <a:p>
            <a:pPr algn="l">
              <a:defRPr/>
            </a:pPr>
            <a:r>
              <a:rPr lang="en-US" sz="3600" b="0" i="0" u="none" strike="noStrike" cap="none" spc="0">
                <a:solidFill>
                  <a:schemeClr val="bg1"/>
                </a:solidFill>
                <a:latin typeface="Arial Black"/>
                <a:cs typeface="Arial Black"/>
              </a:rPr>
              <a:t>Meshtastic Workshop</a:t>
            </a:r>
            <a:endParaRPr sz="2800">
              <a:solidFill>
                <a:schemeClr val="bg1"/>
              </a:solidFill>
              <a:latin typeface="Arial Black"/>
              <a:cs typeface="Arial Black"/>
            </a:endParaRPr>
          </a:p>
        </p:txBody>
      </p:sp>
      <p:pic>
        <p:nvPicPr>
          <p:cNvPr id="2106297163" name=""/>
          <p:cNvPicPr>
            <a:picLocks noChangeAspect="1"/>
          </p:cNvPicPr>
          <p:nvPr/>
        </p:nvPicPr>
        <p:blipFill>
          <a:blip r:embed="rId5"/>
          <a:stretch/>
        </p:blipFill>
        <p:spPr bwMode="auto">
          <a:xfrm flipH="0" flipV="0">
            <a:off x="705767" y="6398198"/>
            <a:ext cx="1966732" cy="295008"/>
          </a:xfrm>
          <a:prstGeom prst="rect">
            <a:avLst/>
          </a:prstGeom>
        </p:spPr>
      </p:pic>
      <p:sp>
        <p:nvSpPr>
          <p:cNvPr id="1053409379" name="Title 1"/>
          <p:cNvSpPr>
            <a:spLocks noGrp="1"/>
          </p:cNvSpPr>
          <p:nvPr>
            <p:ph type="title"/>
          </p:nvPr>
        </p:nvSpPr>
        <p:spPr bwMode="auto">
          <a:xfrm flipH="0" flipV="0">
            <a:off x="838197" y="1043665"/>
            <a:ext cx="11353798" cy="1325560"/>
          </a:xfrm>
        </p:spPr>
        <p:txBody>
          <a:bodyPr vertOverflow="overflow" horzOverflow="overflow" vert="horz" wrap="square" lIns="91440" tIns="45720" rIns="91440" bIns="45720" numCol="1" spcCol="0" rtlCol="0" fromWordArt="0" anchor="ctr" anchorCtr="0" forceAA="0" upright="0" compatLnSpc="0">
            <a:normAutofit/>
          </a:bodyPr>
          <a:lstStyle/>
          <a:p>
            <a:pPr>
              <a:defRPr/>
            </a:pPr>
            <a:r>
              <a:rPr lang="en-US" sz="3200" b="0" i="0" u="none" strike="noStrike" cap="none" spc="0">
                <a:solidFill>
                  <a:schemeClr val="tx1">
                    <a:lumMod val="75000"/>
                    <a:lumOff val="25000"/>
                  </a:schemeClr>
                </a:solidFill>
                <a:latin typeface="Arial"/>
                <a:cs typeface="Arial"/>
              </a:rPr>
              <a:t>The </a:t>
            </a:r>
            <a:r>
              <a:rPr lang="en-US" sz="3200" b="0" i="0" u="none" strike="noStrike" cap="none" spc="0">
                <a:solidFill>
                  <a:schemeClr val="tx1">
                    <a:lumMod val="75000"/>
                    <a:lumOff val="25000"/>
                  </a:schemeClr>
                </a:solidFill>
                <a:latin typeface="Arial Black"/>
                <a:cs typeface="Arial Black"/>
              </a:rPr>
              <a:t>Importance</a:t>
            </a:r>
            <a:r>
              <a:rPr lang="en-US" sz="3200" b="0" i="0" u="none" strike="noStrike" cap="none" spc="0">
                <a:solidFill>
                  <a:schemeClr val="tx1">
                    <a:lumMod val="75000"/>
                    <a:lumOff val="25000"/>
                  </a:schemeClr>
                </a:solidFill>
                <a:latin typeface="Arial"/>
                <a:cs typeface="Arial"/>
              </a:rPr>
              <a:t> of </a:t>
            </a:r>
            <a:r>
              <a:rPr lang="en-US" sz="3200" b="0" i="0" u="none" strike="noStrike" cap="none" spc="0">
                <a:solidFill>
                  <a:schemeClr val="tx1">
                    <a:lumMod val="75000"/>
                    <a:lumOff val="25000"/>
                  </a:schemeClr>
                </a:solidFill>
                <a:latin typeface="Arial Black"/>
                <a:cs typeface="Arial Black"/>
              </a:rPr>
              <a:t>LoRa</a:t>
            </a:r>
            <a:r>
              <a:rPr lang="en-US" sz="3200" b="0" i="0" u="none" strike="noStrike" cap="none" spc="0">
                <a:solidFill>
                  <a:schemeClr val="tx1">
                    <a:lumMod val="75000"/>
                    <a:lumOff val="25000"/>
                  </a:schemeClr>
                </a:solidFill>
                <a:latin typeface="Arial"/>
                <a:cs typeface="Arial"/>
              </a:rPr>
              <a:t> and </a:t>
            </a:r>
            <a:r>
              <a:rPr lang="en-US" sz="3200" b="0" i="0" u="none" strike="noStrike" cap="none" spc="0">
                <a:solidFill>
                  <a:schemeClr val="tx1">
                    <a:lumMod val="75000"/>
                    <a:lumOff val="25000"/>
                  </a:schemeClr>
                </a:solidFill>
                <a:latin typeface="Arial Black"/>
                <a:cs typeface="Arial Black"/>
              </a:rPr>
              <a:t>Meshtastic</a:t>
            </a:r>
            <a:r>
              <a:rPr lang="en-US" sz="3200" b="0" i="0" u="none" strike="noStrike" cap="none" spc="0">
                <a:solidFill>
                  <a:schemeClr val="tx1">
                    <a:lumMod val="75000"/>
                    <a:lumOff val="25000"/>
                  </a:schemeClr>
                </a:solidFill>
                <a:latin typeface="Arial"/>
                <a:cs typeface="Arial"/>
              </a:rPr>
              <a:t> for </a:t>
            </a:r>
            <a:br>
              <a:rPr lang="en-US" sz="3200" b="0" i="0" u="none" strike="noStrike" cap="none" spc="0">
                <a:solidFill>
                  <a:schemeClr val="tx1">
                    <a:lumMod val="75000"/>
                    <a:lumOff val="25000"/>
                  </a:schemeClr>
                </a:solidFill>
                <a:latin typeface="Arial"/>
                <a:cs typeface="Arial"/>
              </a:rPr>
            </a:br>
            <a:r>
              <a:rPr lang="en-US" sz="3200" b="0" i="0" u="none" strike="noStrike" cap="none" spc="0">
                <a:solidFill>
                  <a:schemeClr val="tx1">
                    <a:lumMod val="75000"/>
                    <a:lumOff val="25000"/>
                  </a:schemeClr>
                </a:solidFill>
                <a:latin typeface="Arial"/>
                <a:cs typeface="Arial"/>
              </a:rPr>
              <a:t>Alternative Communication</a:t>
            </a:r>
            <a:endParaRPr sz="3600">
              <a:solidFill>
                <a:schemeClr val="tx1">
                  <a:lumMod val="75000"/>
                  <a:lumOff val="25000"/>
                </a:schemeClr>
              </a:solidFill>
              <a:latin typeface="Arial Black"/>
              <a:cs typeface="Arial Black"/>
            </a:endParaRPr>
          </a:p>
        </p:txBody>
      </p:sp>
      <p:grpSp>
        <p:nvGrpSpPr>
          <p:cNvPr id="1859536052" name=""/>
          <p:cNvGrpSpPr/>
          <p:nvPr/>
        </p:nvGrpSpPr>
        <p:grpSpPr bwMode="auto">
          <a:xfrm flipH="0" flipV="0">
            <a:off x="369479" y="2452292"/>
            <a:ext cx="11088595" cy="3083064"/>
            <a:chOff x="0" y="0"/>
            <a:chExt cx="11088595" cy="3083064"/>
          </a:xfrm>
        </p:grpSpPr>
        <p:pic>
          <p:nvPicPr>
            <p:cNvPr id="1652918931" name=""/>
            <p:cNvPicPr>
              <a:picLocks noChangeAspect="1"/>
            </p:cNvPicPr>
            <p:nvPr/>
          </p:nvPicPr>
          <p:blipFill>
            <a:blip r:embed="rId6"/>
            <a:stretch/>
          </p:blipFill>
          <p:spPr bwMode="auto">
            <a:xfrm rot="20642638" flipH="0" flipV="0">
              <a:off x="0" y="530931"/>
              <a:ext cx="1164002" cy="2451530"/>
            </a:xfrm>
            <a:prstGeom prst="rect">
              <a:avLst/>
            </a:prstGeom>
          </p:spPr>
        </p:pic>
        <p:pic>
          <p:nvPicPr>
            <p:cNvPr id="1794097398" name=""/>
            <p:cNvPicPr>
              <a:picLocks noChangeAspect="1"/>
            </p:cNvPicPr>
            <p:nvPr/>
          </p:nvPicPr>
          <p:blipFill>
            <a:blip r:embed="rId7"/>
            <a:stretch/>
          </p:blipFill>
          <p:spPr bwMode="auto">
            <a:xfrm rot="606796" flipH="0" flipV="0">
              <a:off x="929352" y="800284"/>
              <a:ext cx="2034047" cy="1600649"/>
            </a:xfrm>
            <a:prstGeom prst="rect">
              <a:avLst/>
            </a:prstGeom>
          </p:spPr>
        </p:pic>
        <p:sp>
          <p:nvSpPr>
            <p:cNvPr id="1761030114" name=""/>
            <p:cNvSpPr/>
            <p:nvPr/>
          </p:nvSpPr>
          <p:spPr bwMode="auto">
            <a:xfrm rot="14431075" flipH="0" flipV="0">
              <a:off x="1124006" y="635913"/>
              <a:ext cx="869679" cy="875736"/>
            </a:xfrm>
            <a:prstGeom prst="leftUpArrow">
              <a:avLst>
                <a:gd name="adj1" fmla="val 25000"/>
                <a:gd name="adj2" fmla="val 25000"/>
                <a:gd name="adj3" fmla="val 25000"/>
              </a:avLst>
            </a:prstGeom>
          </p:spPr>
          <p:style>
            <a:lnRef idx="2">
              <a:schemeClr val="accent1">
                <a:shade val="50000"/>
              </a:schemeClr>
            </a:lnRef>
            <a:fillRef idx="1">
              <a:schemeClr val="accent1"/>
            </a:fillRef>
            <a:effectRef idx="0">
              <a:schemeClr val="accent1"/>
            </a:effectRef>
            <a:fontRef idx="minor">
              <a:schemeClr val="lt1"/>
            </a:fontRef>
          </p:style>
        </p:sp>
        <p:sp>
          <p:nvSpPr>
            <p:cNvPr id="499442239" name=""/>
            <p:cNvSpPr/>
            <p:nvPr/>
          </p:nvSpPr>
          <p:spPr bwMode="auto">
            <a:xfrm flipH="0" flipV="0">
              <a:off x="3159467" y="1717419"/>
              <a:ext cx="924897" cy="441741"/>
            </a:xfrm>
            <a:prstGeom prst="rightArrow">
              <a:avLst>
                <a:gd name="adj1" fmla="val 50000"/>
                <a:gd name="adj2" fmla="val 50000"/>
              </a:avLst>
            </a:prstGeom>
          </p:spPr>
          <p:style>
            <a:lnRef idx="2">
              <a:schemeClr val="accent1">
                <a:shade val="50000"/>
              </a:schemeClr>
            </a:lnRef>
            <a:fillRef idx="1">
              <a:schemeClr val="accent1"/>
            </a:fillRef>
            <a:effectRef idx="0">
              <a:schemeClr val="accent1"/>
            </a:effectRef>
            <a:fontRef idx="minor">
              <a:schemeClr val="lt1"/>
            </a:fontRef>
          </p:style>
        </p:sp>
        <p:pic>
          <p:nvPicPr>
            <p:cNvPr id="95871600" name=""/>
            <p:cNvPicPr>
              <a:picLocks noChangeAspect="1"/>
            </p:cNvPicPr>
            <p:nvPr/>
          </p:nvPicPr>
          <p:blipFill>
            <a:blip r:embed="rId6"/>
            <a:stretch/>
          </p:blipFill>
          <p:spPr bwMode="auto">
            <a:xfrm rot="1115032" flipH="1" flipV="0">
              <a:off x="9924592" y="631533"/>
              <a:ext cx="1164002" cy="2451530"/>
            </a:xfrm>
            <a:prstGeom prst="rect">
              <a:avLst/>
            </a:prstGeom>
          </p:spPr>
        </p:pic>
        <p:pic>
          <p:nvPicPr>
            <p:cNvPr id="1133408001" name=""/>
            <p:cNvPicPr>
              <a:picLocks noChangeAspect="1"/>
            </p:cNvPicPr>
            <p:nvPr/>
          </p:nvPicPr>
          <p:blipFill>
            <a:blip r:embed="rId7"/>
            <a:stretch/>
          </p:blipFill>
          <p:spPr bwMode="auto">
            <a:xfrm rot="20860624" flipH="0" flipV="0">
              <a:off x="7867567" y="763523"/>
              <a:ext cx="2034047" cy="1600649"/>
            </a:xfrm>
            <a:prstGeom prst="rect">
              <a:avLst/>
            </a:prstGeom>
          </p:spPr>
        </p:pic>
        <p:sp>
          <p:nvSpPr>
            <p:cNvPr id="783945826" name=""/>
            <p:cNvSpPr/>
            <p:nvPr/>
          </p:nvSpPr>
          <p:spPr bwMode="auto">
            <a:xfrm rot="13750299" flipH="0" flipV="0">
              <a:off x="9545141" y="-8472"/>
              <a:ext cx="792412" cy="809357"/>
            </a:xfrm>
            <a:prstGeom prst="leftUpArrow">
              <a:avLst>
                <a:gd name="adj1" fmla="val 25000"/>
                <a:gd name="adj2" fmla="val 25000"/>
                <a:gd name="adj3" fmla="val 25000"/>
              </a:avLst>
            </a:prstGeom>
          </p:spPr>
          <p:style>
            <a:lnRef idx="2">
              <a:schemeClr val="accent1">
                <a:shade val="50000"/>
              </a:schemeClr>
            </a:lnRef>
            <a:fillRef idx="1">
              <a:schemeClr val="accent1"/>
            </a:fillRef>
            <a:effectRef idx="0">
              <a:schemeClr val="accent1"/>
            </a:effectRef>
            <a:fontRef idx="minor">
              <a:schemeClr val="lt1"/>
            </a:fontRef>
          </p:style>
        </p:sp>
        <p:pic>
          <p:nvPicPr>
            <p:cNvPr id="2002053442" name=""/>
            <p:cNvPicPr>
              <a:picLocks noChangeAspect="1"/>
            </p:cNvPicPr>
            <p:nvPr/>
          </p:nvPicPr>
          <p:blipFill>
            <a:blip r:embed="rId7"/>
            <a:stretch/>
          </p:blipFill>
          <p:spPr bwMode="auto">
            <a:xfrm rot="1613331" flipH="0" flipV="0">
              <a:off x="4612698" y="873703"/>
              <a:ext cx="2034047" cy="1600649"/>
            </a:xfrm>
            <a:prstGeom prst="rect">
              <a:avLst/>
            </a:prstGeom>
          </p:spPr>
        </p:pic>
        <p:sp>
          <p:nvSpPr>
            <p:cNvPr id="829110043" name=""/>
            <p:cNvSpPr/>
            <p:nvPr/>
          </p:nvSpPr>
          <p:spPr bwMode="auto">
            <a:xfrm flipH="0" flipV="0">
              <a:off x="6775079" y="1861079"/>
              <a:ext cx="924897" cy="441741"/>
            </a:xfrm>
            <a:prstGeom prst="rightArrow">
              <a:avLst>
                <a:gd name="adj1" fmla="val 50000"/>
                <a:gd name="adj2" fmla="val 50000"/>
              </a:avLst>
            </a:prstGeom>
          </p:spPr>
          <p:style>
            <a:lnRef idx="2">
              <a:schemeClr val="accent1">
                <a:shade val="50000"/>
              </a:schemeClr>
            </a:lnRef>
            <a:fillRef idx="1">
              <a:schemeClr val="accent1"/>
            </a:fillRef>
            <a:effectRef idx="0">
              <a:schemeClr val="accent1"/>
            </a:effectRef>
            <a:fontRef idx="minor">
              <a:schemeClr val="lt1"/>
            </a:fontRef>
          </p:style>
        </p:sp>
      </p:grpSp>
      <p:sp>
        <p:nvSpPr>
          <p:cNvPr id="422510839" name=""/>
          <p:cNvSpPr txBox="1"/>
          <p:nvPr/>
        </p:nvSpPr>
        <p:spPr bwMode="auto">
          <a:xfrm flipH="0" flipV="0">
            <a:off x="11526332" y="6294858"/>
            <a:ext cx="564876" cy="48803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lgn="r">
              <a:defRPr/>
            </a:pPr>
            <a:r>
              <a:rPr sz="2600">
                <a:solidFill>
                  <a:schemeClr val="bg1"/>
                </a:solidFill>
                <a:latin typeface="Arial Black"/>
                <a:cs typeface="Arial Black"/>
              </a:rPr>
              <a:t>2.</a:t>
            </a:r>
            <a:endParaRPr sz="2600">
              <a:solidFill>
                <a:schemeClr val="bg1"/>
              </a:solidFill>
              <a:latin typeface="Arial Black"/>
              <a:cs typeface="Arial Black"/>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pic>
        <p:nvPicPr>
          <p:cNvPr id="1846649922" name=""/>
          <p:cNvPicPr>
            <a:picLocks noChangeAspect="1"/>
          </p:cNvPicPr>
          <p:nvPr/>
        </p:nvPicPr>
        <p:blipFill>
          <a:blip r:embed="rId3"/>
          <a:stretch/>
        </p:blipFill>
        <p:spPr bwMode="auto">
          <a:xfrm>
            <a:off x="0" y="0"/>
            <a:ext cx="12191998" cy="6858000"/>
          </a:xfrm>
          <a:prstGeom prst="rect">
            <a:avLst/>
          </a:prstGeom>
        </p:spPr>
      </p:pic>
      <p:pic>
        <p:nvPicPr>
          <p:cNvPr id="1204548154" name=""/>
          <p:cNvPicPr>
            <a:picLocks noChangeAspect="1"/>
          </p:cNvPicPr>
          <p:nvPr/>
        </p:nvPicPr>
        <p:blipFill>
          <a:blip r:embed="rId4"/>
          <a:stretch/>
        </p:blipFill>
        <p:spPr bwMode="auto">
          <a:xfrm>
            <a:off x="0" y="0"/>
            <a:ext cx="12191998" cy="6858000"/>
          </a:xfrm>
          <a:prstGeom prst="rect">
            <a:avLst/>
          </a:prstGeom>
        </p:spPr>
      </p:pic>
      <p:sp>
        <p:nvSpPr>
          <p:cNvPr id="2026089887" name="Title 1"/>
          <p:cNvSpPr>
            <a:spLocks noGrp="1"/>
          </p:cNvSpPr>
          <p:nvPr/>
        </p:nvSpPr>
        <p:spPr bwMode="auto">
          <a:xfrm flipH="0" flipV="0">
            <a:off x="595683" y="171760"/>
            <a:ext cx="6292018" cy="685183"/>
          </a:xfrm>
        </p:spPr>
        <p:txBody>
          <a:bodyPr vertOverflow="overflow" horzOverflow="overflow" vert="horz" wrap="square" lIns="91440" tIns="45720" rIns="91440" bIns="45720" numCol="1" spcCol="0" rtlCol="0" fromWordArt="0" anchor="b" anchorCtr="0" forceAA="0" upright="0" compatLnSpc="0">
            <a:normAutofit/>
          </a:bodyPr>
          <a:lstStyle>
            <a:lvl1pPr algn="l" defTabSz="914400">
              <a:lnSpc>
                <a:spcPct val="90000"/>
              </a:lnSpc>
              <a:spcBef>
                <a:spcPts val="0"/>
              </a:spcBef>
              <a:buNone/>
              <a:defRPr sz="4400">
                <a:solidFill>
                  <a:schemeClr val="tx1"/>
                </a:solidFill>
                <a:latin typeface="+mj-lt"/>
                <a:ea typeface="+mj-ea"/>
                <a:cs typeface="+mj-cs"/>
              </a:defRPr>
            </a:lvl1pPr>
          </a:lstStyle>
          <a:p>
            <a:pPr algn="l">
              <a:defRPr/>
            </a:pPr>
            <a:r>
              <a:rPr lang="en-US" sz="3600" b="0" i="0" u="none" strike="noStrike" cap="none" spc="0">
                <a:solidFill>
                  <a:schemeClr val="bg1"/>
                </a:solidFill>
                <a:latin typeface="Arial Black"/>
                <a:cs typeface="Arial Black"/>
              </a:rPr>
              <a:t>Meshtastic Workshop</a:t>
            </a:r>
            <a:endParaRPr sz="2800">
              <a:solidFill>
                <a:schemeClr val="bg1"/>
              </a:solidFill>
              <a:latin typeface="Arial Black"/>
              <a:cs typeface="Arial Black"/>
            </a:endParaRPr>
          </a:p>
        </p:txBody>
      </p:sp>
      <p:pic>
        <p:nvPicPr>
          <p:cNvPr id="350278553" name=""/>
          <p:cNvPicPr>
            <a:picLocks noChangeAspect="1"/>
          </p:cNvPicPr>
          <p:nvPr/>
        </p:nvPicPr>
        <p:blipFill>
          <a:blip r:embed="rId5"/>
          <a:stretch/>
        </p:blipFill>
        <p:spPr bwMode="auto">
          <a:xfrm flipH="0" flipV="0">
            <a:off x="705766" y="6398197"/>
            <a:ext cx="1966731" cy="295008"/>
          </a:xfrm>
          <a:prstGeom prst="rect">
            <a:avLst/>
          </a:prstGeom>
        </p:spPr>
      </p:pic>
      <p:sp>
        <p:nvSpPr>
          <p:cNvPr id="1373008033" name="Title 1"/>
          <p:cNvSpPr>
            <a:spLocks noGrp="1"/>
          </p:cNvSpPr>
          <p:nvPr>
            <p:ph type="title"/>
          </p:nvPr>
        </p:nvSpPr>
        <p:spPr bwMode="auto">
          <a:xfrm flipH="0" flipV="0">
            <a:off x="838197" y="1244679"/>
            <a:ext cx="10865934" cy="725263"/>
          </a:xfrm>
        </p:spPr>
        <p:txBody>
          <a:bodyPr vertOverflow="overflow" horzOverflow="overflow" vert="horz" wrap="square" lIns="91440" tIns="45720" rIns="91440" bIns="45720" numCol="1" spcCol="0" rtlCol="0" fromWordArt="0" anchor="ctr" anchorCtr="0" forceAA="0" upright="0" compatLnSpc="0">
            <a:normAutofit fontScale="90000" lnSpcReduction="2000"/>
          </a:bodyPr>
          <a:lstStyle/>
          <a:p>
            <a:pPr>
              <a:defRPr/>
            </a:pPr>
            <a:r>
              <a:rPr lang="en-US" sz="3600" b="0" i="0" u="none" strike="noStrike" cap="none" spc="0">
                <a:solidFill>
                  <a:schemeClr val="tx1">
                    <a:lumMod val="75000"/>
                    <a:lumOff val="25000"/>
                  </a:schemeClr>
                </a:solidFill>
                <a:latin typeface="Arial Black"/>
                <a:cs typeface="Arial Black"/>
              </a:rPr>
              <a:t>Layer 2: Reliable Zero Hop Messaging</a:t>
            </a:r>
            <a:r>
              <a:rPr lang="en-US" sz="3600" b="0" i="0" u="none" strike="noStrike" cap="none" spc="0">
                <a:solidFill>
                  <a:schemeClr val="tx1">
                    <a:lumMod val="75000"/>
                    <a:lumOff val="25000"/>
                  </a:schemeClr>
                </a:solidFill>
                <a:latin typeface="Arial"/>
                <a:cs typeface="Arial"/>
              </a:rPr>
              <a:t> - Ensuring Message Delivery</a:t>
            </a:r>
            <a:endParaRPr sz="4800">
              <a:solidFill>
                <a:schemeClr val="tx1">
                  <a:lumMod val="75000"/>
                  <a:lumOff val="25000"/>
                </a:schemeClr>
              </a:solidFill>
              <a:latin typeface="Arial Black"/>
              <a:cs typeface="Arial Black"/>
            </a:endParaRPr>
          </a:p>
        </p:txBody>
      </p:sp>
      <p:pic>
        <p:nvPicPr>
          <p:cNvPr id="960991170" name=""/>
          <p:cNvPicPr>
            <a:picLocks noChangeAspect="1"/>
          </p:cNvPicPr>
          <p:nvPr/>
        </p:nvPicPr>
        <p:blipFill>
          <a:blip r:embed="rId6"/>
          <a:stretch/>
        </p:blipFill>
        <p:spPr bwMode="auto">
          <a:xfrm flipH="0" flipV="0">
            <a:off x="6095999" y="2515694"/>
            <a:ext cx="5608130" cy="2804064"/>
          </a:xfrm>
          <a:prstGeom prst="rect">
            <a:avLst/>
          </a:prstGeom>
        </p:spPr>
      </p:pic>
      <p:pic>
        <p:nvPicPr>
          <p:cNvPr id="1669698766" name=""/>
          <p:cNvPicPr>
            <a:picLocks noChangeAspect="1"/>
          </p:cNvPicPr>
          <p:nvPr/>
        </p:nvPicPr>
        <p:blipFill>
          <a:blip r:embed="rId7"/>
          <a:stretch/>
        </p:blipFill>
        <p:spPr bwMode="auto">
          <a:xfrm flipH="0" flipV="0">
            <a:off x="-651297" y="2145947"/>
            <a:ext cx="8785978" cy="3895569"/>
          </a:xfrm>
          <a:prstGeom prst="rect">
            <a:avLst/>
          </a:prstGeom>
        </p:spPr>
      </p:pic>
      <p:sp>
        <p:nvSpPr>
          <p:cNvPr id="2147205541" name=""/>
          <p:cNvSpPr txBox="1"/>
          <p:nvPr/>
        </p:nvSpPr>
        <p:spPr bwMode="auto">
          <a:xfrm flipH="0" flipV="0">
            <a:off x="11124165" y="6294857"/>
            <a:ext cx="970641" cy="48803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lgn="r">
              <a:defRPr/>
            </a:pPr>
            <a:r>
              <a:rPr sz="2600">
                <a:solidFill>
                  <a:schemeClr val="bg1"/>
                </a:solidFill>
                <a:latin typeface="Arial Black"/>
                <a:cs typeface="Arial Black"/>
              </a:rPr>
              <a:t>20.</a:t>
            </a:r>
            <a:endParaRPr sz="2600">
              <a:solidFill>
                <a:schemeClr val="bg1"/>
              </a:solidFill>
              <a:latin typeface="Arial Black"/>
              <a:cs typeface="Arial Black"/>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pic>
        <p:nvPicPr>
          <p:cNvPr id="2056460283" name=""/>
          <p:cNvPicPr>
            <a:picLocks noChangeAspect="1"/>
          </p:cNvPicPr>
          <p:nvPr/>
        </p:nvPicPr>
        <p:blipFill>
          <a:blip r:embed="rId3"/>
          <a:stretch/>
        </p:blipFill>
        <p:spPr bwMode="auto">
          <a:xfrm>
            <a:off x="0" y="0"/>
            <a:ext cx="12191998" cy="6858000"/>
          </a:xfrm>
          <a:prstGeom prst="rect">
            <a:avLst/>
          </a:prstGeom>
        </p:spPr>
      </p:pic>
      <p:pic>
        <p:nvPicPr>
          <p:cNvPr id="1513374511" name=""/>
          <p:cNvPicPr>
            <a:picLocks noChangeAspect="1"/>
          </p:cNvPicPr>
          <p:nvPr/>
        </p:nvPicPr>
        <p:blipFill>
          <a:blip r:embed="rId4"/>
          <a:stretch/>
        </p:blipFill>
        <p:spPr bwMode="auto">
          <a:xfrm>
            <a:off x="0" y="0"/>
            <a:ext cx="12191998" cy="6858000"/>
          </a:xfrm>
          <a:prstGeom prst="rect">
            <a:avLst/>
          </a:prstGeom>
        </p:spPr>
      </p:pic>
      <p:sp>
        <p:nvSpPr>
          <p:cNvPr id="943133865" name="Title 1"/>
          <p:cNvSpPr>
            <a:spLocks noGrp="1"/>
          </p:cNvSpPr>
          <p:nvPr/>
        </p:nvSpPr>
        <p:spPr bwMode="auto">
          <a:xfrm flipH="0" flipV="0">
            <a:off x="595683" y="171760"/>
            <a:ext cx="6292018" cy="685183"/>
          </a:xfrm>
        </p:spPr>
        <p:txBody>
          <a:bodyPr vertOverflow="overflow" horzOverflow="overflow" vert="horz" wrap="square" lIns="91440" tIns="45720" rIns="91440" bIns="45720" numCol="1" spcCol="0" rtlCol="0" fromWordArt="0" anchor="b" anchorCtr="0" forceAA="0" upright="0" compatLnSpc="0">
            <a:normAutofit/>
          </a:bodyPr>
          <a:lstStyle>
            <a:lvl1pPr algn="l" defTabSz="914400">
              <a:lnSpc>
                <a:spcPct val="90000"/>
              </a:lnSpc>
              <a:spcBef>
                <a:spcPts val="0"/>
              </a:spcBef>
              <a:buNone/>
              <a:defRPr sz="4400">
                <a:solidFill>
                  <a:schemeClr val="tx1"/>
                </a:solidFill>
                <a:latin typeface="+mj-lt"/>
                <a:ea typeface="+mj-ea"/>
                <a:cs typeface="+mj-cs"/>
              </a:defRPr>
            </a:lvl1pPr>
          </a:lstStyle>
          <a:p>
            <a:pPr algn="l">
              <a:defRPr/>
            </a:pPr>
            <a:r>
              <a:rPr lang="en-US" sz="3600" b="0" i="0" u="none" strike="noStrike" cap="none" spc="0">
                <a:solidFill>
                  <a:schemeClr val="bg1"/>
                </a:solidFill>
                <a:latin typeface="Arial Black"/>
                <a:cs typeface="Arial Black"/>
              </a:rPr>
              <a:t>Meshtastic Workshop</a:t>
            </a:r>
            <a:endParaRPr sz="2800">
              <a:solidFill>
                <a:schemeClr val="bg1"/>
              </a:solidFill>
              <a:latin typeface="Arial Black"/>
              <a:cs typeface="Arial Black"/>
            </a:endParaRPr>
          </a:p>
        </p:txBody>
      </p:sp>
      <p:pic>
        <p:nvPicPr>
          <p:cNvPr id="2076415957" name=""/>
          <p:cNvPicPr>
            <a:picLocks noChangeAspect="1"/>
          </p:cNvPicPr>
          <p:nvPr/>
        </p:nvPicPr>
        <p:blipFill>
          <a:blip r:embed="rId5"/>
          <a:stretch/>
        </p:blipFill>
        <p:spPr bwMode="auto">
          <a:xfrm flipH="0" flipV="0">
            <a:off x="705766" y="6398197"/>
            <a:ext cx="1966731" cy="295008"/>
          </a:xfrm>
          <a:prstGeom prst="rect">
            <a:avLst/>
          </a:prstGeom>
        </p:spPr>
      </p:pic>
      <p:sp>
        <p:nvSpPr>
          <p:cNvPr id="1501887294" name="Title 1"/>
          <p:cNvSpPr>
            <a:spLocks noGrp="1"/>
          </p:cNvSpPr>
          <p:nvPr>
            <p:ph type="title"/>
          </p:nvPr>
        </p:nvSpPr>
        <p:spPr bwMode="auto">
          <a:xfrm flipH="0" flipV="0">
            <a:off x="838197" y="1287974"/>
            <a:ext cx="10865934" cy="725263"/>
          </a:xfrm>
        </p:spPr>
        <p:txBody>
          <a:bodyPr vertOverflow="overflow" horzOverflow="overflow" vert="horz" wrap="square" lIns="91440" tIns="45720" rIns="91440" bIns="45720" numCol="1" spcCol="0" rtlCol="0" fromWordArt="0" anchor="ctr" anchorCtr="0" forceAA="0" upright="0" compatLnSpc="0">
            <a:normAutofit fontScale="90000" lnSpcReduction="2000"/>
          </a:bodyPr>
          <a:lstStyle/>
          <a:p>
            <a:pPr>
              <a:defRPr/>
            </a:pPr>
            <a:r>
              <a:rPr lang="en-US" sz="3600" b="0" i="0" u="none" strike="noStrike" cap="none" spc="0">
                <a:solidFill>
                  <a:schemeClr val="tx1">
                    <a:lumMod val="75000"/>
                    <a:lumOff val="25000"/>
                  </a:schemeClr>
                </a:solidFill>
                <a:latin typeface="Arial Black"/>
                <a:cs typeface="Arial Black"/>
              </a:rPr>
              <a:t>Layer 3: (Naive) Flooding for Multi-Hop Messaging</a:t>
            </a:r>
            <a:r>
              <a:rPr lang="en-US" sz="3600" b="0" i="0" u="none" strike="noStrike" cap="none" spc="0">
                <a:solidFill>
                  <a:schemeClr val="tx1">
                    <a:lumMod val="75000"/>
                    <a:lumOff val="25000"/>
                  </a:schemeClr>
                </a:solidFill>
                <a:latin typeface="Arial"/>
                <a:cs typeface="Arial"/>
              </a:rPr>
              <a:t> - Extending Message Range</a:t>
            </a:r>
            <a:endParaRPr sz="3600">
              <a:solidFill>
                <a:schemeClr val="tx1">
                  <a:lumMod val="75000"/>
                  <a:lumOff val="25000"/>
                </a:schemeClr>
              </a:solidFill>
              <a:latin typeface="Arial Black"/>
              <a:cs typeface="Arial Black"/>
            </a:endParaRPr>
          </a:p>
        </p:txBody>
      </p:sp>
      <p:pic>
        <p:nvPicPr>
          <p:cNvPr id="896708701" name=""/>
          <p:cNvPicPr>
            <a:picLocks noChangeAspect="1"/>
          </p:cNvPicPr>
          <p:nvPr/>
        </p:nvPicPr>
        <p:blipFill>
          <a:blip r:embed="rId6"/>
          <a:stretch/>
        </p:blipFill>
        <p:spPr bwMode="auto">
          <a:xfrm flipH="0" flipV="0">
            <a:off x="1844429" y="2021707"/>
            <a:ext cx="9255519" cy="4102512"/>
          </a:xfrm>
          <a:prstGeom prst="rect">
            <a:avLst/>
          </a:prstGeom>
        </p:spPr>
      </p:pic>
      <p:sp>
        <p:nvSpPr>
          <p:cNvPr id="1477859415" name=""/>
          <p:cNvSpPr txBox="1"/>
          <p:nvPr/>
        </p:nvSpPr>
        <p:spPr bwMode="auto">
          <a:xfrm flipH="0" flipV="0">
            <a:off x="11177082" y="6294857"/>
            <a:ext cx="917724" cy="48803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lgn="r">
              <a:defRPr/>
            </a:pPr>
            <a:r>
              <a:rPr sz="2600">
                <a:solidFill>
                  <a:schemeClr val="bg1"/>
                </a:solidFill>
                <a:latin typeface="Arial Black"/>
                <a:cs typeface="Arial Black"/>
              </a:rPr>
              <a:t>21.</a:t>
            </a:r>
            <a:endParaRPr sz="2600">
              <a:solidFill>
                <a:schemeClr val="bg1"/>
              </a:solidFill>
              <a:latin typeface="Arial Black"/>
              <a:cs typeface="Arial Black"/>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pic>
        <p:nvPicPr>
          <p:cNvPr id="2078807396" name=""/>
          <p:cNvPicPr>
            <a:picLocks noChangeAspect="1"/>
          </p:cNvPicPr>
          <p:nvPr/>
        </p:nvPicPr>
        <p:blipFill>
          <a:blip r:embed="rId3"/>
          <a:stretch/>
        </p:blipFill>
        <p:spPr bwMode="auto">
          <a:xfrm>
            <a:off x="0" y="0"/>
            <a:ext cx="12191998" cy="6858000"/>
          </a:xfrm>
          <a:prstGeom prst="rect">
            <a:avLst/>
          </a:prstGeom>
        </p:spPr>
      </p:pic>
      <p:pic>
        <p:nvPicPr>
          <p:cNvPr id="38488262" name=""/>
          <p:cNvPicPr>
            <a:picLocks noChangeAspect="1"/>
          </p:cNvPicPr>
          <p:nvPr/>
        </p:nvPicPr>
        <p:blipFill>
          <a:blip r:embed="rId4"/>
          <a:stretch/>
        </p:blipFill>
        <p:spPr bwMode="auto">
          <a:xfrm>
            <a:off x="0" y="0"/>
            <a:ext cx="12191998" cy="6858000"/>
          </a:xfrm>
          <a:prstGeom prst="rect">
            <a:avLst/>
          </a:prstGeom>
        </p:spPr>
      </p:pic>
      <p:sp>
        <p:nvSpPr>
          <p:cNvPr id="1732139566" name="Title 1"/>
          <p:cNvSpPr>
            <a:spLocks noGrp="1"/>
          </p:cNvSpPr>
          <p:nvPr/>
        </p:nvSpPr>
        <p:spPr bwMode="auto">
          <a:xfrm flipH="0" flipV="0">
            <a:off x="595683" y="171760"/>
            <a:ext cx="6292018" cy="685183"/>
          </a:xfrm>
        </p:spPr>
        <p:txBody>
          <a:bodyPr vertOverflow="overflow" horzOverflow="overflow" vert="horz" wrap="square" lIns="91440" tIns="45720" rIns="91440" bIns="45720" numCol="1" spcCol="0" rtlCol="0" fromWordArt="0" anchor="b" anchorCtr="0" forceAA="0" upright="0" compatLnSpc="0">
            <a:normAutofit/>
          </a:bodyPr>
          <a:lstStyle>
            <a:lvl1pPr algn="l" defTabSz="914400">
              <a:lnSpc>
                <a:spcPct val="90000"/>
              </a:lnSpc>
              <a:spcBef>
                <a:spcPts val="0"/>
              </a:spcBef>
              <a:buNone/>
              <a:defRPr sz="4400">
                <a:solidFill>
                  <a:schemeClr val="tx1"/>
                </a:solidFill>
                <a:latin typeface="+mj-lt"/>
                <a:ea typeface="+mj-ea"/>
                <a:cs typeface="+mj-cs"/>
              </a:defRPr>
            </a:lvl1pPr>
          </a:lstStyle>
          <a:p>
            <a:pPr algn="l">
              <a:defRPr/>
            </a:pPr>
            <a:r>
              <a:rPr lang="en-US" sz="3600" b="0" i="0" u="none" strike="noStrike" cap="none" spc="0">
                <a:solidFill>
                  <a:schemeClr val="bg1"/>
                </a:solidFill>
                <a:latin typeface="Arial Black"/>
                <a:cs typeface="Arial Black"/>
              </a:rPr>
              <a:t>Meshtastic Workshop</a:t>
            </a:r>
            <a:endParaRPr sz="2800">
              <a:solidFill>
                <a:schemeClr val="bg1"/>
              </a:solidFill>
              <a:latin typeface="Arial Black"/>
              <a:cs typeface="Arial Black"/>
            </a:endParaRPr>
          </a:p>
        </p:txBody>
      </p:sp>
      <p:pic>
        <p:nvPicPr>
          <p:cNvPr id="595138468" name=""/>
          <p:cNvPicPr>
            <a:picLocks noChangeAspect="1"/>
          </p:cNvPicPr>
          <p:nvPr/>
        </p:nvPicPr>
        <p:blipFill>
          <a:blip r:embed="rId5"/>
          <a:stretch/>
        </p:blipFill>
        <p:spPr bwMode="auto">
          <a:xfrm flipH="0" flipV="0">
            <a:off x="705766" y="6398197"/>
            <a:ext cx="1966731" cy="295008"/>
          </a:xfrm>
          <a:prstGeom prst="rect">
            <a:avLst/>
          </a:prstGeom>
        </p:spPr>
      </p:pic>
      <p:sp>
        <p:nvSpPr>
          <p:cNvPr id="268223903" name="Title 1"/>
          <p:cNvSpPr>
            <a:spLocks noGrp="1"/>
          </p:cNvSpPr>
          <p:nvPr>
            <p:ph type="title"/>
          </p:nvPr>
        </p:nvSpPr>
        <p:spPr bwMode="auto">
          <a:xfrm flipH="0" flipV="0">
            <a:off x="838197" y="1266326"/>
            <a:ext cx="10865934" cy="725263"/>
          </a:xfrm>
        </p:spPr>
        <p:txBody>
          <a:bodyPr vertOverflow="overflow" horzOverflow="overflow" vert="horz" wrap="square" lIns="91440" tIns="45720" rIns="91440" bIns="45720" numCol="1" spcCol="0" rtlCol="0" fromWordArt="0" anchor="ctr" anchorCtr="0" forceAA="0" upright="0" compatLnSpc="0">
            <a:normAutofit fontScale="90000" lnSpcReduction="2000"/>
          </a:bodyPr>
          <a:lstStyle/>
          <a:p>
            <a:pPr>
              <a:defRPr/>
            </a:pPr>
            <a:r>
              <a:rPr lang="en-US" sz="3600" b="0" i="0" u="none" strike="noStrike" cap="none" spc="0">
                <a:solidFill>
                  <a:schemeClr val="tx1">
                    <a:lumMod val="75000"/>
                    <a:lumOff val="25000"/>
                  </a:schemeClr>
                </a:solidFill>
                <a:latin typeface="Arial Black"/>
                <a:cs typeface="Arial Black"/>
              </a:rPr>
              <a:t>Optimizing</a:t>
            </a:r>
            <a:r>
              <a:rPr lang="en-US" sz="3600" b="0" i="0" u="none" strike="noStrike" cap="none" spc="0">
                <a:solidFill>
                  <a:schemeClr val="tx1">
                    <a:lumMod val="75000"/>
                    <a:lumOff val="25000"/>
                  </a:schemeClr>
                </a:solidFill>
                <a:latin typeface="Arial"/>
                <a:cs typeface="Arial"/>
              </a:rPr>
              <a:t> Network and Landscape </a:t>
            </a:r>
            <a:r>
              <a:rPr lang="en-US" sz="3600" b="0" i="0" u="none" strike="noStrike" cap="none" spc="0">
                <a:solidFill>
                  <a:schemeClr val="tx1">
                    <a:lumMod val="75000"/>
                    <a:lumOff val="25000"/>
                  </a:schemeClr>
                </a:solidFill>
                <a:latin typeface="Arial Black"/>
                <a:cs typeface="Arial Black"/>
              </a:rPr>
              <a:t>Topology</a:t>
            </a:r>
            <a:r>
              <a:rPr lang="en-US" sz="3600" b="0" i="0" u="none" strike="noStrike" cap="none" spc="0">
                <a:solidFill>
                  <a:schemeClr val="tx1">
                    <a:lumMod val="75000"/>
                    <a:lumOff val="25000"/>
                  </a:schemeClr>
                </a:solidFill>
                <a:latin typeface="Arial"/>
                <a:cs typeface="Arial"/>
              </a:rPr>
              <a:t> for </a:t>
            </a:r>
            <a:r>
              <a:rPr lang="en-US" sz="3600" b="0" i="0" u="none" strike="noStrike" cap="none" spc="0">
                <a:solidFill>
                  <a:schemeClr val="tx1">
                    <a:lumMod val="75000"/>
                    <a:lumOff val="25000"/>
                  </a:schemeClr>
                </a:solidFill>
                <a:latin typeface="Arial Black"/>
                <a:cs typeface="Arial Black"/>
              </a:rPr>
              <a:t>Reliable Coverage</a:t>
            </a:r>
            <a:endParaRPr sz="4800">
              <a:solidFill>
                <a:schemeClr val="tx1">
                  <a:lumMod val="75000"/>
                  <a:lumOff val="25000"/>
                </a:schemeClr>
              </a:solidFill>
              <a:latin typeface="Arial Black"/>
              <a:cs typeface="Arial Black"/>
            </a:endParaRPr>
          </a:p>
        </p:txBody>
      </p:sp>
      <p:pic>
        <p:nvPicPr>
          <p:cNvPr id="232665524" name=""/>
          <p:cNvPicPr>
            <a:picLocks noChangeAspect="1"/>
          </p:cNvPicPr>
          <p:nvPr/>
        </p:nvPicPr>
        <p:blipFill>
          <a:blip r:embed="rId6"/>
          <a:stretch/>
        </p:blipFill>
        <p:spPr bwMode="auto">
          <a:xfrm flipH="0" flipV="0">
            <a:off x="2011388" y="2215597"/>
            <a:ext cx="8896276" cy="3944473"/>
          </a:xfrm>
          <a:prstGeom prst="rect">
            <a:avLst/>
          </a:prstGeom>
        </p:spPr>
      </p:pic>
      <p:sp>
        <p:nvSpPr>
          <p:cNvPr id="851118006" name=""/>
          <p:cNvSpPr txBox="1"/>
          <p:nvPr/>
        </p:nvSpPr>
        <p:spPr bwMode="auto">
          <a:xfrm flipH="0" flipV="0">
            <a:off x="11166498" y="6294857"/>
            <a:ext cx="929027" cy="48803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lgn="r">
              <a:defRPr/>
            </a:pPr>
            <a:r>
              <a:rPr sz="2600">
                <a:solidFill>
                  <a:schemeClr val="bg1"/>
                </a:solidFill>
                <a:latin typeface="Arial Black"/>
                <a:cs typeface="Arial Black"/>
              </a:rPr>
              <a:t>22.</a:t>
            </a:r>
            <a:endParaRPr sz="2600">
              <a:solidFill>
                <a:schemeClr val="bg1"/>
              </a:solidFill>
              <a:latin typeface="Arial Black"/>
              <a:cs typeface="Arial Black"/>
            </a:endParaRPr>
          </a:p>
        </p:txBody>
      </p:sp>
      <p:sp>
        <p:nvSpPr>
          <p:cNvPr id="1970692685" name=""/>
          <p:cNvSpPr/>
          <p:nvPr/>
        </p:nvSpPr>
        <p:spPr bwMode="auto">
          <a:xfrm flipH="0" flipV="0">
            <a:off x="5240624" y="4902932"/>
            <a:ext cx="2106490" cy="714375"/>
          </a:xfrm>
          <a:prstGeom prst="rect">
            <a:avLst/>
          </a:prstGeom>
          <a:solidFill>
            <a:schemeClr val="tx1"/>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sp>
      <p:sp>
        <p:nvSpPr>
          <p:cNvPr id="1504956071" name="Title 1"/>
          <p:cNvSpPr>
            <a:spLocks noGrp="1"/>
          </p:cNvSpPr>
          <p:nvPr>
            <p:ph type="title"/>
          </p:nvPr>
        </p:nvSpPr>
        <p:spPr bwMode="auto">
          <a:xfrm flipH="0" flipV="0">
            <a:off x="4569615" y="5041528"/>
            <a:ext cx="3568420" cy="663096"/>
          </a:xfrm>
        </p:spPr>
        <p:txBody>
          <a:bodyPr vertOverflow="overflow" horzOverflow="overflow" vert="horz" wrap="square" lIns="91440" tIns="45720" rIns="91440" bIns="45720" numCol="1" spcCol="0" rtlCol="0" fromWordArt="0" anchor="ctr" anchorCtr="0" forceAA="0" upright="0" compatLnSpc="0">
            <a:normAutofit/>
          </a:bodyPr>
          <a:lstStyle/>
          <a:p>
            <a:pPr algn="ctr">
              <a:defRPr/>
            </a:pPr>
            <a:r>
              <a:rPr lang="en-US" sz="2400" b="0" i="0" u="none" strike="noStrike" cap="none" spc="0">
                <a:solidFill>
                  <a:schemeClr val="bg1"/>
                </a:solidFill>
                <a:latin typeface="Arial Black"/>
                <a:cs typeface="Arial Black"/>
              </a:rPr>
              <a:t>Obstruction</a:t>
            </a:r>
            <a:endParaRPr sz="2600">
              <a:solidFill>
                <a:schemeClr val="bg1"/>
              </a:solidFill>
              <a:latin typeface="Arial Black"/>
              <a:cs typeface="Arial Black"/>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pic>
        <p:nvPicPr>
          <p:cNvPr id="1917409053" name=""/>
          <p:cNvPicPr>
            <a:picLocks noChangeAspect="1"/>
          </p:cNvPicPr>
          <p:nvPr/>
        </p:nvPicPr>
        <p:blipFill>
          <a:blip r:embed="rId3"/>
          <a:stretch/>
        </p:blipFill>
        <p:spPr bwMode="auto">
          <a:xfrm>
            <a:off x="0" y="0"/>
            <a:ext cx="12191997" cy="6858000"/>
          </a:xfrm>
          <a:prstGeom prst="rect">
            <a:avLst/>
          </a:prstGeom>
        </p:spPr>
      </p:pic>
      <p:pic>
        <p:nvPicPr>
          <p:cNvPr id="2145739564" name=""/>
          <p:cNvPicPr>
            <a:picLocks noChangeAspect="1"/>
          </p:cNvPicPr>
          <p:nvPr/>
        </p:nvPicPr>
        <p:blipFill>
          <a:blip r:embed="rId4"/>
          <a:stretch/>
        </p:blipFill>
        <p:spPr bwMode="auto">
          <a:xfrm>
            <a:off x="0" y="0"/>
            <a:ext cx="12191997" cy="6858000"/>
          </a:xfrm>
          <a:prstGeom prst="rect">
            <a:avLst/>
          </a:prstGeom>
        </p:spPr>
      </p:pic>
      <p:sp>
        <p:nvSpPr>
          <p:cNvPr id="976270150" name="Title 1"/>
          <p:cNvSpPr>
            <a:spLocks noGrp="1"/>
          </p:cNvSpPr>
          <p:nvPr/>
        </p:nvSpPr>
        <p:spPr bwMode="auto">
          <a:xfrm flipH="0" flipV="0">
            <a:off x="595683" y="171759"/>
            <a:ext cx="6292017" cy="685182"/>
          </a:xfrm>
        </p:spPr>
        <p:txBody>
          <a:bodyPr vertOverflow="overflow" horzOverflow="overflow" vert="horz" wrap="square" lIns="91440" tIns="45720" rIns="91440" bIns="45720" numCol="1" spcCol="0" rtlCol="0" fromWordArt="0" anchor="b" anchorCtr="0" forceAA="0" upright="0" compatLnSpc="0">
            <a:normAutofit/>
          </a:bodyPr>
          <a:lstStyle>
            <a:lvl1pPr algn="l" defTabSz="914400">
              <a:lnSpc>
                <a:spcPct val="90000"/>
              </a:lnSpc>
              <a:spcBef>
                <a:spcPts val="0"/>
              </a:spcBef>
              <a:buNone/>
              <a:defRPr sz="4400">
                <a:solidFill>
                  <a:schemeClr val="tx1"/>
                </a:solidFill>
                <a:latin typeface="+mj-lt"/>
                <a:ea typeface="+mj-ea"/>
                <a:cs typeface="+mj-cs"/>
              </a:defRPr>
            </a:lvl1pPr>
          </a:lstStyle>
          <a:p>
            <a:pPr algn="l">
              <a:defRPr/>
            </a:pPr>
            <a:r>
              <a:rPr lang="en-US" sz="3600" b="0" i="0" u="none" strike="noStrike" cap="none" spc="0">
                <a:solidFill>
                  <a:schemeClr val="bg1"/>
                </a:solidFill>
                <a:latin typeface="Arial Black"/>
                <a:cs typeface="Arial Black"/>
              </a:rPr>
              <a:t>Meshtastic Workshop</a:t>
            </a:r>
            <a:endParaRPr sz="2800">
              <a:solidFill>
                <a:schemeClr val="bg1"/>
              </a:solidFill>
              <a:latin typeface="Arial Black"/>
              <a:cs typeface="Arial Black"/>
            </a:endParaRPr>
          </a:p>
        </p:txBody>
      </p:sp>
      <p:pic>
        <p:nvPicPr>
          <p:cNvPr id="181149163" name=""/>
          <p:cNvPicPr>
            <a:picLocks noChangeAspect="1"/>
          </p:cNvPicPr>
          <p:nvPr/>
        </p:nvPicPr>
        <p:blipFill>
          <a:blip r:embed="rId5"/>
          <a:stretch/>
        </p:blipFill>
        <p:spPr bwMode="auto">
          <a:xfrm flipH="0" flipV="0">
            <a:off x="705765" y="6398196"/>
            <a:ext cx="1966729" cy="295007"/>
          </a:xfrm>
          <a:prstGeom prst="rect">
            <a:avLst/>
          </a:prstGeom>
        </p:spPr>
      </p:pic>
      <p:sp>
        <p:nvSpPr>
          <p:cNvPr id="1030769418" name="Title 1"/>
          <p:cNvSpPr>
            <a:spLocks noGrp="1"/>
          </p:cNvSpPr>
          <p:nvPr>
            <p:ph type="title"/>
          </p:nvPr>
        </p:nvSpPr>
        <p:spPr bwMode="auto">
          <a:xfrm flipH="0" flipV="0">
            <a:off x="838197" y="1266325"/>
            <a:ext cx="10865934" cy="725262"/>
          </a:xfrm>
        </p:spPr>
        <p:txBody>
          <a:bodyPr vertOverflow="overflow" horzOverflow="overflow" vert="horz" wrap="square" lIns="91440" tIns="45720" rIns="91440" bIns="45720" numCol="1" spcCol="0" rtlCol="0" fromWordArt="0" anchor="ctr" anchorCtr="0" forceAA="0" upright="0" compatLnSpc="0">
            <a:normAutofit fontScale="90000" lnSpcReduction="2000"/>
          </a:bodyPr>
          <a:lstStyle/>
          <a:p>
            <a:pPr>
              <a:defRPr/>
            </a:pPr>
            <a:r>
              <a:rPr lang="en-US" sz="3600" b="0" i="0" u="none" strike="noStrike" cap="none" spc="0">
                <a:solidFill>
                  <a:schemeClr val="tx1">
                    <a:lumMod val="75000"/>
                    <a:lumOff val="25000"/>
                  </a:schemeClr>
                </a:solidFill>
                <a:latin typeface="Arial Black"/>
                <a:cs typeface="Arial Black"/>
              </a:rPr>
              <a:t>Optimizing</a:t>
            </a:r>
            <a:r>
              <a:rPr lang="en-US" sz="3600" b="0" i="0" u="none" strike="noStrike" cap="none" spc="0">
                <a:solidFill>
                  <a:schemeClr val="tx1">
                    <a:lumMod val="75000"/>
                    <a:lumOff val="25000"/>
                  </a:schemeClr>
                </a:solidFill>
                <a:latin typeface="Arial"/>
                <a:cs typeface="Arial"/>
              </a:rPr>
              <a:t> Network and Landscape </a:t>
            </a:r>
            <a:r>
              <a:rPr lang="en-US" sz="3600" b="0" i="0" u="none" strike="noStrike" cap="none" spc="0">
                <a:solidFill>
                  <a:schemeClr val="tx1">
                    <a:lumMod val="75000"/>
                    <a:lumOff val="25000"/>
                  </a:schemeClr>
                </a:solidFill>
                <a:latin typeface="Arial Black"/>
                <a:cs typeface="Arial Black"/>
              </a:rPr>
              <a:t>Topology</a:t>
            </a:r>
            <a:r>
              <a:rPr lang="en-US" sz="3600" b="0" i="0" u="none" strike="noStrike" cap="none" spc="0">
                <a:solidFill>
                  <a:schemeClr val="tx1">
                    <a:lumMod val="75000"/>
                    <a:lumOff val="25000"/>
                  </a:schemeClr>
                </a:solidFill>
                <a:latin typeface="Arial"/>
                <a:cs typeface="Arial"/>
              </a:rPr>
              <a:t> for </a:t>
            </a:r>
            <a:r>
              <a:rPr lang="en-US" sz="3600" b="0" i="0" u="none" strike="noStrike" cap="none" spc="0">
                <a:solidFill>
                  <a:schemeClr val="tx1">
                    <a:lumMod val="75000"/>
                    <a:lumOff val="25000"/>
                  </a:schemeClr>
                </a:solidFill>
                <a:latin typeface="Arial Black"/>
                <a:cs typeface="Arial Black"/>
              </a:rPr>
              <a:t>Reliable Coverage</a:t>
            </a:r>
            <a:endParaRPr sz="4800">
              <a:solidFill>
                <a:schemeClr val="tx1">
                  <a:lumMod val="75000"/>
                  <a:lumOff val="25000"/>
                </a:schemeClr>
              </a:solidFill>
              <a:latin typeface="Arial Black"/>
              <a:cs typeface="Arial Black"/>
            </a:endParaRPr>
          </a:p>
        </p:txBody>
      </p:sp>
      <p:pic>
        <p:nvPicPr>
          <p:cNvPr id="1748014554" name=""/>
          <p:cNvPicPr>
            <a:picLocks noChangeAspect="1"/>
          </p:cNvPicPr>
          <p:nvPr/>
        </p:nvPicPr>
        <p:blipFill>
          <a:blip r:embed="rId6"/>
          <a:stretch/>
        </p:blipFill>
        <p:spPr bwMode="auto">
          <a:xfrm flipH="0" flipV="0">
            <a:off x="2011387" y="2215596"/>
            <a:ext cx="8896275" cy="3944473"/>
          </a:xfrm>
          <a:prstGeom prst="rect">
            <a:avLst/>
          </a:prstGeom>
        </p:spPr>
      </p:pic>
      <p:sp>
        <p:nvSpPr>
          <p:cNvPr id="731710984" name=""/>
          <p:cNvSpPr txBox="1"/>
          <p:nvPr/>
        </p:nvSpPr>
        <p:spPr bwMode="auto">
          <a:xfrm flipH="0" flipV="0">
            <a:off x="11293498" y="6294857"/>
            <a:ext cx="802027" cy="48803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lgn="r">
              <a:defRPr/>
            </a:pPr>
            <a:r>
              <a:rPr sz="2600">
                <a:solidFill>
                  <a:schemeClr val="bg1"/>
                </a:solidFill>
                <a:latin typeface="Arial Black"/>
                <a:cs typeface="Arial Black"/>
              </a:rPr>
              <a:t>23.</a:t>
            </a:r>
            <a:endParaRPr sz="2600">
              <a:solidFill>
                <a:schemeClr val="bg1"/>
              </a:solidFill>
              <a:latin typeface="Arial Black"/>
              <a:cs typeface="Arial Black"/>
            </a:endParaRPr>
          </a:p>
        </p:txBody>
      </p:sp>
      <p:sp>
        <p:nvSpPr>
          <p:cNvPr id="2001306857" name=""/>
          <p:cNvSpPr/>
          <p:nvPr/>
        </p:nvSpPr>
        <p:spPr bwMode="auto">
          <a:xfrm flipH="0" flipV="0">
            <a:off x="5240624" y="4902931"/>
            <a:ext cx="2106489" cy="714375"/>
          </a:xfrm>
          <a:prstGeom prst="rect">
            <a:avLst/>
          </a:prstGeom>
          <a:solidFill>
            <a:schemeClr val="tx1"/>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sp>
      <p:sp>
        <p:nvSpPr>
          <p:cNvPr id="1998464985" name="Title 1"/>
          <p:cNvSpPr>
            <a:spLocks noGrp="1"/>
          </p:cNvSpPr>
          <p:nvPr/>
        </p:nvSpPr>
        <p:spPr bwMode="auto">
          <a:xfrm flipH="0" flipV="0">
            <a:off x="4569615" y="5041527"/>
            <a:ext cx="3568420" cy="663096"/>
          </a:xfrm>
        </p:spPr>
        <p:txBody>
          <a:bodyPr vertOverflow="overflow" horzOverflow="overflow" vert="horz" wrap="square" lIns="91440" tIns="45720" rIns="91440" bIns="45720" numCol="1" spcCol="0" rtlCol="0" fromWordArt="0" anchor="ctr" anchorCtr="0" forceAA="0" upright="0" compatLnSpc="0">
            <a:normAutofit/>
          </a:bodyPr>
          <a:lstStyle>
            <a:lvl1pPr algn="l" defTabSz="914400">
              <a:lnSpc>
                <a:spcPct val="90000"/>
              </a:lnSpc>
              <a:spcBef>
                <a:spcPts val="0"/>
              </a:spcBef>
              <a:buNone/>
              <a:defRPr sz="4400">
                <a:solidFill>
                  <a:schemeClr val="tx1"/>
                </a:solidFill>
                <a:latin typeface="+mj-lt"/>
                <a:ea typeface="+mj-ea"/>
                <a:cs typeface="+mj-cs"/>
              </a:defRPr>
            </a:lvl1pPr>
          </a:lstStyle>
          <a:p>
            <a:pPr algn="ctr">
              <a:defRPr/>
            </a:pPr>
            <a:r>
              <a:rPr lang="en-US" sz="2400" b="0" i="0" u="none" strike="noStrike" cap="none" spc="0">
                <a:solidFill>
                  <a:schemeClr val="bg1"/>
                </a:solidFill>
                <a:latin typeface="Arial Black"/>
                <a:cs typeface="Arial Black"/>
              </a:rPr>
              <a:t>Obstruction</a:t>
            </a:r>
            <a:endParaRPr sz="2600">
              <a:solidFill>
                <a:schemeClr val="bg1"/>
              </a:solidFill>
              <a:latin typeface="Arial Black"/>
              <a:cs typeface="Arial Black"/>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pic>
        <p:nvPicPr>
          <p:cNvPr id="396943511" name=""/>
          <p:cNvPicPr>
            <a:picLocks noChangeAspect="1"/>
          </p:cNvPicPr>
          <p:nvPr/>
        </p:nvPicPr>
        <p:blipFill>
          <a:blip r:embed="rId3"/>
          <a:stretch/>
        </p:blipFill>
        <p:spPr bwMode="auto">
          <a:xfrm>
            <a:off x="0" y="0"/>
            <a:ext cx="12191998" cy="6858000"/>
          </a:xfrm>
          <a:prstGeom prst="rect">
            <a:avLst/>
          </a:prstGeom>
        </p:spPr>
      </p:pic>
      <p:pic>
        <p:nvPicPr>
          <p:cNvPr id="411379744" name=""/>
          <p:cNvPicPr>
            <a:picLocks noChangeAspect="1"/>
          </p:cNvPicPr>
          <p:nvPr/>
        </p:nvPicPr>
        <p:blipFill>
          <a:blip r:embed="rId4"/>
          <a:stretch/>
        </p:blipFill>
        <p:spPr bwMode="auto">
          <a:xfrm>
            <a:off x="0" y="0"/>
            <a:ext cx="12191998" cy="6858000"/>
          </a:xfrm>
          <a:prstGeom prst="rect">
            <a:avLst/>
          </a:prstGeom>
        </p:spPr>
      </p:pic>
      <p:sp>
        <p:nvSpPr>
          <p:cNvPr id="1161425311" name="Title 1"/>
          <p:cNvSpPr>
            <a:spLocks noGrp="1"/>
          </p:cNvSpPr>
          <p:nvPr/>
        </p:nvSpPr>
        <p:spPr bwMode="auto">
          <a:xfrm flipH="0" flipV="0">
            <a:off x="595683" y="171760"/>
            <a:ext cx="6292018" cy="685183"/>
          </a:xfrm>
        </p:spPr>
        <p:txBody>
          <a:bodyPr vertOverflow="overflow" horzOverflow="overflow" vert="horz" wrap="square" lIns="91440" tIns="45720" rIns="91440" bIns="45720" numCol="1" spcCol="0" rtlCol="0" fromWordArt="0" anchor="b" anchorCtr="0" forceAA="0" upright="0" compatLnSpc="0">
            <a:normAutofit/>
          </a:bodyPr>
          <a:lstStyle>
            <a:lvl1pPr algn="l" defTabSz="914400">
              <a:lnSpc>
                <a:spcPct val="90000"/>
              </a:lnSpc>
              <a:spcBef>
                <a:spcPts val="0"/>
              </a:spcBef>
              <a:buNone/>
              <a:defRPr sz="4400">
                <a:solidFill>
                  <a:schemeClr val="tx1"/>
                </a:solidFill>
                <a:latin typeface="+mj-lt"/>
                <a:ea typeface="+mj-ea"/>
                <a:cs typeface="+mj-cs"/>
              </a:defRPr>
            </a:lvl1pPr>
          </a:lstStyle>
          <a:p>
            <a:pPr algn="l">
              <a:defRPr/>
            </a:pPr>
            <a:r>
              <a:rPr lang="en-US" sz="3600" b="0" i="0" u="none" strike="noStrike" cap="none" spc="0">
                <a:solidFill>
                  <a:schemeClr val="bg1"/>
                </a:solidFill>
                <a:latin typeface="Arial Black"/>
                <a:cs typeface="Arial Black"/>
              </a:rPr>
              <a:t>Meshtastic Workshop</a:t>
            </a:r>
            <a:endParaRPr sz="2800">
              <a:solidFill>
                <a:schemeClr val="bg1"/>
              </a:solidFill>
              <a:latin typeface="Arial Black"/>
              <a:cs typeface="Arial Black"/>
            </a:endParaRPr>
          </a:p>
        </p:txBody>
      </p:sp>
      <p:pic>
        <p:nvPicPr>
          <p:cNvPr id="1037155828" name=""/>
          <p:cNvPicPr>
            <a:picLocks noChangeAspect="1"/>
          </p:cNvPicPr>
          <p:nvPr/>
        </p:nvPicPr>
        <p:blipFill>
          <a:blip r:embed="rId5"/>
          <a:stretch/>
        </p:blipFill>
        <p:spPr bwMode="auto">
          <a:xfrm flipH="0" flipV="0">
            <a:off x="705766" y="6398197"/>
            <a:ext cx="1966731" cy="295008"/>
          </a:xfrm>
          <a:prstGeom prst="rect">
            <a:avLst/>
          </a:prstGeom>
        </p:spPr>
      </p:pic>
      <p:sp>
        <p:nvSpPr>
          <p:cNvPr id="1449207309" name=""/>
          <p:cNvSpPr txBox="1"/>
          <p:nvPr/>
        </p:nvSpPr>
        <p:spPr bwMode="auto">
          <a:xfrm flipH="0" flipV="0">
            <a:off x="11219415" y="6294857"/>
            <a:ext cx="877191" cy="48803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lgn="r">
              <a:defRPr/>
            </a:pPr>
            <a:r>
              <a:rPr sz="2600">
                <a:solidFill>
                  <a:schemeClr val="bg1"/>
                </a:solidFill>
                <a:latin typeface="Arial Black"/>
                <a:cs typeface="Arial Black"/>
              </a:rPr>
              <a:t>24.</a:t>
            </a:r>
            <a:endParaRPr sz="2600">
              <a:solidFill>
                <a:schemeClr val="bg1"/>
              </a:solidFill>
              <a:latin typeface="Arial Black"/>
              <a:cs typeface="Arial Black"/>
            </a:endParaRPr>
          </a:p>
        </p:txBody>
      </p:sp>
      <p:pic>
        <p:nvPicPr>
          <p:cNvPr id="1656484379" name=""/>
          <p:cNvPicPr>
            <a:picLocks noChangeAspect="1"/>
          </p:cNvPicPr>
          <p:nvPr/>
        </p:nvPicPr>
        <p:blipFill>
          <a:blip r:embed="rId6"/>
          <a:stretch/>
        </p:blipFill>
        <p:spPr bwMode="auto">
          <a:xfrm flipH="0" flipV="0">
            <a:off x="2725308" y="1398066"/>
            <a:ext cx="9466686" cy="4733343"/>
          </a:xfrm>
          <a:prstGeom prst="rect">
            <a:avLst/>
          </a:prstGeom>
        </p:spPr>
      </p:pic>
      <p:sp>
        <p:nvSpPr>
          <p:cNvPr id="1310198368" name="Title 1"/>
          <p:cNvSpPr>
            <a:spLocks noGrp="1"/>
          </p:cNvSpPr>
          <p:nvPr>
            <p:ph type="title"/>
          </p:nvPr>
        </p:nvSpPr>
        <p:spPr bwMode="auto">
          <a:xfrm flipH="0" flipV="0">
            <a:off x="838197" y="1063667"/>
            <a:ext cx="9619871" cy="725263"/>
          </a:xfrm>
        </p:spPr>
        <p:txBody>
          <a:bodyPr vertOverflow="overflow" horzOverflow="overflow" vert="horz" wrap="square" lIns="91440" tIns="45720" rIns="91440" bIns="45720" numCol="1" spcCol="0" rtlCol="0" fromWordArt="0" anchor="ctr" anchorCtr="0" forceAA="0" upright="0" compatLnSpc="0">
            <a:normAutofit/>
          </a:bodyPr>
          <a:lstStyle/>
          <a:p>
            <a:pPr>
              <a:defRPr/>
            </a:pPr>
            <a:r>
              <a:rPr lang="en-US" sz="3200" b="0" i="0" u="none" strike="noStrike" cap="none" spc="0">
                <a:solidFill>
                  <a:schemeClr val="tx1">
                    <a:lumMod val="75000"/>
                    <a:lumOff val="25000"/>
                  </a:schemeClr>
                </a:solidFill>
                <a:latin typeface="Arial Black"/>
                <a:cs typeface="Arial Black"/>
              </a:rPr>
              <a:t>Security Considerations</a:t>
            </a:r>
            <a:r>
              <a:rPr lang="en-US" sz="3200" b="0" i="0" u="none" strike="noStrike" cap="none" spc="0">
                <a:solidFill>
                  <a:schemeClr val="tx1">
                    <a:lumMod val="75000"/>
                    <a:lumOff val="25000"/>
                  </a:schemeClr>
                </a:solidFill>
                <a:latin typeface="Arial"/>
                <a:cs typeface="Arial"/>
              </a:rPr>
              <a:t> for Meshtastic Users</a:t>
            </a:r>
            <a:endParaRPr sz="3600">
              <a:solidFill>
                <a:schemeClr val="tx1">
                  <a:lumMod val="75000"/>
                  <a:lumOff val="25000"/>
                </a:schemeClr>
              </a:solidFill>
              <a:latin typeface="Arial Black"/>
              <a:cs typeface="Arial Black"/>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pic>
        <p:nvPicPr>
          <p:cNvPr id="1992082940" name=""/>
          <p:cNvPicPr>
            <a:picLocks noChangeAspect="1"/>
          </p:cNvPicPr>
          <p:nvPr/>
        </p:nvPicPr>
        <p:blipFill>
          <a:blip r:embed="rId3"/>
          <a:stretch/>
        </p:blipFill>
        <p:spPr bwMode="auto">
          <a:xfrm>
            <a:off x="0" y="0"/>
            <a:ext cx="12191998" cy="6858000"/>
          </a:xfrm>
          <a:prstGeom prst="rect">
            <a:avLst/>
          </a:prstGeom>
        </p:spPr>
      </p:pic>
      <p:pic>
        <p:nvPicPr>
          <p:cNvPr id="1049764733" name=""/>
          <p:cNvPicPr>
            <a:picLocks noChangeAspect="1"/>
          </p:cNvPicPr>
          <p:nvPr/>
        </p:nvPicPr>
        <p:blipFill>
          <a:blip r:embed="rId4"/>
          <a:stretch/>
        </p:blipFill>
        <p:spPr bwMode="auto">
          <a:xfrm>
            <a:off x="0" y="0"/>
            <a:ext cx="12191998" cy="6858000"/>
          </a:xfrm>
          <a:prstGeom prst="rect">
            <a:avLst/>
          </a:prstGeom>
        </p:spPr>
      </p:pic>
      <p:sp>
        <p:nvSpPr>
          <p:cNvPr id="211501911" name="Title 1"/>
          <p:cNvSpPr>
            <a:spLocks noGrp="1"/>
          </p:cNvSpPr>
          <p:nvPr/>
        </p:nvSpPr>
        <p:spPr bwMode="auto">
          <a:xfrm flipH="0" flipV="0">
            <a:off x="595683" y="171760"/>
            <a:ext cx="6292018" cy="685183"/>
          </a:xfrm>
        </p:spPr>
        <p:txBody>
          <a:bodyPr vertOverflow="overflow" horzOverflow="overflow" vert="horz" wrap="square" lIns="91440" tIns="45720" rIns="91440" bIns="45720" numCol="1" spcCol="0" rtlCol="0" fromWordArt="0" anchor="b" anchorCtr="0" forceAA="0" upright="0" compatLnSpc="0">
            <a:normAutofit/>
          </a:bodyPr>
          <a:lstStyle>
            <a:lvl1pPr algn="l" defTabSz="914400">
              <a:lnSpc>
                <a:spcPct val="90000"/>
              </a:lnSpc>
              <a:spcBef>
                <a:spcPts val="0"/>
              </a:spcBef>
              <a:buNone/>
              <a:defRPr sz="4400">
                <a:solidFill>
                  <a:schemeClr val="tx1"/>
                </a:solidFill>
                <a:latin typeface="+mj-lt"/>
                <a:ea typeface="+mj-ea"/>
                <a:cs typeface="+mj-cs"/>
              </a:defRPr>
            </a:lvl1pPr>
          </a:lstStyle>
          <a:p>
            <a:pPr algn="l">
              <a:defRPr/>
            </a:pPr>
            <a:r>
              <a:rPr lang="en-US" sz="3600" b="0" i="0" u="none" strike="noStrike" cap="none" spc="0">
                <a:solidFill>
                  <a:schemeClr val="bg1"/>
                </a:solidFill>
                <a:latin typeface="Arial Black"/>
                <a:cs typeface="Arial Black"/>
              </a:rPr>
              <a:t>Meshtastic Workshop</a:t>
            </a:r>
            <a:endParaRPr sz="2800">
              <a:solidFill>
                <a:schemeClr val="bg1"/>
              </a:solidFill>
              <a:latin typeface="Arial Black"/>
              <a:cs typeface="Arial Black"/>
            </a:endParaRPr>
          </a:p>
        </p:txBody>
      </p:sp>
      <p:pic>
        <p:nvPicPr>
          <p:cNvPr id="426666570" name=""/>
          <p:cNvPicPr>
            <a:picLocks noChangeAspect="1"/>
          </p:cNvPicPr>
          <p:nvPr/>
        </p:nvPicPr>
        <p:blipFill>
          <a:blip r:embed="rId5"/>
          <a:stretch/>
        </p:blipFill>
        <p:spPr bwMode="auto">
          <a:xfrm flipH="0" flipV="0">
            <a:off x="705766" y="6398197"/>
            <a:ext cx="1966731" cy="295008"/>
          </a:xfrm>
          <a:prstGeom prst="rect">
            <a:avLst/>
          </a:prstGeom>
        </p:spPr>
      </p:pic>
      <p:sp>
        <p:nvSpPr>
          <p:cNvPr id="118791762" name="Title 1"/>
          <p:cNvSpPr>
            <a:spLocks noGrp="1"/>
          </p:cNvSpPr>
          <p:nvPr>
            <p:ph type="title"/>
          </p:nvPr>
        </p:nvSpPr>
        <p:spPr bwMode="auto">
          <a:xfrm flipH="0" flipV="0">
            <a:off x="838197" y="1056758"/>
            <a:ext cx="9619871" cy="725263"/>
          </a:xfrm>
        </p:spPr>
        <p:txBody>
          <a:bodyPr vertOverflow="overflow" horzOverflow="overflow" vert="horz" wrap="square" lIns="91440" tIns="45720" rIns="91440" bIns="45720" numCol="1" spcCol="0" rtlCol="0" fromWordArt="0" anchor="ctr" anchorCtr="0" forceAA="0" upright="0" compatLnSpc="0">
            <a:normAutofit/>
          </a:bodyPr>
          <a:lstStyle/>
          <a:p>
            <a:pPr>
              <a:defRPr/>
            </a:pPr>
            <a:r>
              <a:rPr lang="en-US" sz="3200" b="0" i="0" u="none" strike="noStrike" cap="none" spc="0">
                <a:solidFill>
                  <a:schemeClr val="tx1">
                    <a:lumMod val="75000"/>
                    <a:lumOff val="25000"/>
                  </a:schemeClr>
                </a:solidFill>
                <a:latin typeface="Arial Black"/>
                <a:cs typeface="Arial Black"/>
              </a:rPr>
              <a:t>Practical Use Cases</a:t>
            </a:r>
            <a:r>
              <a:rPr lang="en-US" sz="3200" b="0" i="0" u="none" strike="noStrike" cap="none" spc="0">
                <a:solidFill>
                  <a:schemeClr val="tx1">
                    <a:lumMod val="75000"/>
                    <a:lumOff val="25000"/>
                  </a:schemeClr>
                </a:solidFill>
                <a:latin typeface="Arial"/>
                <a:cs typeface="Arial"/>
              </a:rPr>
              <a:t> for Meshtastic and LoRa</a:t>
            </a:r>
            <a:endParaRPr sz="3200">
              <a:solidFill>
                <a:schemeClr val="tx1">
                  <a:lumMod val="75000"/>
                  <a:lumOff val="25000"/>
                </a:schemeClr>
              </a:solidFill>
              <a:latin typeface="Arial Black"/>
              <a:cs typeface="Arial Black"/>
            </a:endParaRPr>
          </a:p>
        </p:txBody>
      </p:sp>
      <p:sp>
        <p:nvSpPr>
          <p:cNvPr id="1027353405" name=""/>
          <p:cNvSpPr txBox="1"/>
          <p:nvPr/>
        </p:nvSpPr>
        <p:spPr bwMode="auto">
          <a:xfrm flipH="0" flipV="0">
            <a:off x="11145332" y="6294857"/>
            <a:ext cx="950914" cy="48803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lgn="r">
              <a:defRPr/>
            </a:pPr>
            <a:r>
              <a:rPr sz="2600">
                <a:solidFill>
                  <a:schemeClr val="bg1"/>
                </a:solidFill>
                <a:latin typeface="Arial Black"/>
                <a:cs typeface="Arial Black"/>
              </a:rPr>
              <a:t>25.</a:t>
            </a:r>
            <a:endParaRPr sz="2600">
              <a:solidFill>
                <a:schemeClr val="bg1"/>
              </a:solidFill>
              <a:latin typeface="Arial Black"/>
              <a:cs typeface="Arial Black"/>
            </a:endParaRPr>
          </a:p>
        </p:txBody>
      </p:sp>
      <p:sp>
        <p:nvSpPr>
          <p:cNvPr id="1771292000" name=""/>
          <p:cNvSpPr/>
          <p:nvPr/>
        </p:nvSpPr>
        <p:spPr bwMode="auto">
          <a:xfrm flipH="0" flipV="0">
            <a:off x="1462666" y="2074333"/>
            <a:ext cx="2920999" cy="2920999"/>
          </a:xfrm>
          <a:prstGeom prst="roundRect">
            <a:avLst>
              <a:gd name="adj" fmla="val 16667"/>
            </a:avLst>
          </a:prstGeom>
          <a:blipFill>
            <a:blip r:embed="rId6"/>
            <a:stretch/>
          </a:blipFill>
        </p:spPr>
        <p:style>
          <a:lnRef idx="2">
            <a:schemeClr val="accent1">
              <a:shade val="50000"/>
            </a:schemeClr>
          </a:lnRef>
          <a:fillRef idx="1">
            <a:schemeClr val="accent1"/>
          </a:fillRef>
          <a:effectRef idx="0">
            <a:schemeClr val="accent1"/>
          </a:effectRef>
          <a:fontRef idx="minor">
            <a:schemeClr val="lt1"/>
          </a:fontRef>
        </p:style>
      </p:sp>
      <p:sp>
        <p:nvSpPr>
          <p:cNvPr id="1172836502" name=""/>
          <p:cNvSpPr/>
          <p:nvPr/>
        </p:nvSpPr>
        <p:spPr bwMode="auto">
          <a:xfrm flipH="0" flipV="0">
            <a:off x="4881083" y="2074333"/>
            <a:ext cx="2920999" cy="2920999"/>
          </a:xfrm>
          <a:prstGeom prst="roundRect">
            <a:avLst>
              <a:gd name="adj" fmla="val 16667"/>
            </a:avLst>
          </a:prstGeom>
          <a:blipFill>
            <a:blip r:embed="rId7"/>
            <a:stretch/>
          </a:blipFill>
        </p:spPr>
        <p:style>
          <a:lnRef idx="2">
            <a:schemeClr val="accent1">
              <a:shade val="50000"/>
            </a:schemeClr>
          </a:lnRef>
          <a:fillRef idx="1">
            <a:schemeClr val="accent1"/>
          </a:fillRef>
          <a:effectRef idx="0">
            <a:schemeClr val="accent1"/>
          </a:effectRef>
          <a:fontRef idx="minor">
            <a:schemeClr val="lt1"/>
          </a:fontRef>
        </p:style>
      </p:sp>
      <p:sp>
        <p:nvSpPr>
          <p:cNvPr id="1430578920" name=""/>
          <p:cNvSpPr/>
          <p:nvPr/>
        </p:nvSpPr>
        <p:spPr bwMode="auto">
          <a:xfrm flipH="0" flipV="0">
            <a:off x="8299499" y="2074333"/>
            <a:ext cx="2920999" cy="2920999"/>
          </a:xfrm>
          <a:prstGeom prst="roundRect">
            <a:avLst>
              <a:gd name="adj" fmla="val 16667"/>
            </a:avLst>
          </a:prstGeom>
          <a:blipFill>
            <a:blip r:embed="rId8"/>
            <a:stretch/>
          </a:blipFill>
        </p:spPr>
        <p:style>
          <a:lnRef idx="2">
            <a:schemeClr val="accent1">
              <a:shade val="50000"/>
            </a:schemeClr>
          </a:lnRef>
          <a:fillRef idx="1">
            <a:schemeClr val="accent1"/>
          </a:fillRef>
          <a:effectRef idx="0">
            <a:schemeClr val="accent1"/>
          </a:effectRef>
          <a:fontRef idx="minor">
            <a:schemeClr val="lt1"/>
          </a:fontRef>
        </p:style>
      </p:sp>
      <p:sp>
        <p:nvSpPr>
          <p:cNvPr id="90594431" name="Title 1"/>
          <p:cNvSpPr>
            <a:spLocks noGrp="1"/>
          </p:cNvSpPr>
          <p:nvPr>
            <p:ph type="title"/>
          </p:nvPr>
        </p:nvSpPr>
        <p:spPr bwMode="auto">
          <a:xfrm flipH="0" flipV="0">
            <a:off x="1462666" y="5120757"/>
            <a:ext cx="2920999" cy="725262"/>
          </a:xfrm>
        </p:spPr>
        <p:txBody>
          <a:bodyPr vertOverflow="overflow" horzOverflow="overflow" vert="horz" wrap="square" lIns="91440" tIns="45720" rIns="91440" bIns="45720" numCol="1" spcCol="0" rtlCol="0" fromWordArt="0" anchor="ctr" anchorCtr="0" forceAA="0" upright="0" compatLnSpc="0">
            <a:normAutofit/>
          </a:bodyPr>
          <a:lstStyle/>
          <a:p>
            <a:pPr algn="ctr">
              <a:defRPr/>
            </a:pPr>
            <a:r>
              <a:rPr lang="en-US" sz="2400" b="0" i="0" u="none" strike="noStrike" cap="none" spc="0">
                <a:solidFill>
                  <a:schemeClr val="tx1">
                    <a:lumMod val="75000"/>
                    <a:lumOff val="25000"/>
                  </a:schemeClr>
                </a:solidFill>
                <a:latin typeface="Arial Black"/>
                <a:cs typeface="Arial Black"/>
              </a:rPr>
              <a:t>Rural Area</a:t>
            </a:r>
            <a:br>
              <a:rPr lang="en-US" sz="2400" b="0" i="0" u="none" strike="noStrike" cap="none" spc="0">
                <a:solidFill>
                  <a:schemeClr val="tx1">
                    <a:lumMod val="75000"/>
                    <a:lumOff val="25000"/>
                  </a:schemeClr>
                </a:solidFill>
                <a:latin typeface="Arial Black"/>
                <a:cs typeface="Arial Black"/>
              </a:rPr>
            </a:br>
            <a:r>
              <a:rPr lang="en-US" sz="2400" b="0" i="0" u="none" strike="noStrike" cap="none" spc="0">
                <a:solidFill>
                  <a:schemeClr val="tx1">
                    <a:lumMod val="75000"/>
                    <a:lumOff val="25000"/>
                  </a:schemeClr>
                </a:solidFill>
                <a:latin typeface="Arial Black"/>
                <a:cs typeface="Arial Black"/>
              </a:rPr>
              <a:t>Connectivity</a:t>
            </a:r>
            <a:endParaRPr sz="2400">
              <a:solidFill>
                <a:schemeClr val="tx1">
                  <a:lumMod val="75000"/>
                  <a:lumOff val="25000"/>
                </a:schemeClr>
              </a:solidFill>
              <a:latin typeface="Arial Black"/>
              <a:cs typeface="Arial Black"/>
            </a:endParaRPr>
          </a:p>
        </p:txBody>
      </p:sp>
      <p:sp>
        <p:nvSpPr>
          <p:cNvPr id="539343210" name="Title 1"/>
          <p:cNvSpPr>
            <a:spLocks noGrp="1"/>
          </p:cNvSpPr>
          <p:nvPr>
            <p:ph type="title"/>
          </p:nvPr>
        </p:nvSpPr>
        <p:spPr bwMode="auto">
          <a:xfrm flipH="0" flipV="0">
            <a:off x="4881083" y="5120757"/>
            <a:ext cx="2920999" cy="725262"/>
          </a:xfrm>
        </p:spPr>
        <p:txBody>
          <a:bodyPr vertOverflow="overflow" horzOverflow="overflow" vert="horz" wrap="square" lIns="91440" tIns="45720" rIns="91440" bIns="45720" numCol="1" spcCol="0" rtlCol="0" fromWordArt="0" anchor="ctr" anchorCtr="0" forceAA="0" upright="0" compatLnSpc="0">
            <a:normAutofit/>
          </a:bodyPr>
          <a:lstStyle/>
          <a:p>
            <a:pPr algn="ctr">
              <a:defRPr/>
            </a:pPr>
            <a:r>
              <a:rPr lang="en-US" sz="2400" b="0" i="0" u="none" strike="noStrike" cap="none" spc="0">
                <a:solidFill>
                  <a:schemeClr val="tx1">
                    <a:lumMod val="75000"/>
                    <a:lumOff val="25000"/>
                  </a:schemeClr>
                </a:solidFill>
                <a:latin typeface="Arial Black"/>
                <a:cs typeface="Arial Black"/>
              </a:rPr>
              <a:t>Outdoor Adventures</a:t>
            </a:r>
            <a:endParaRPr sz="2400">
              <a:solidFill>
                <a:schemeClr val="tx1">
                  <a:lumMod val="75000"/>
                  <a:lumOff val="25000"/>
                </a:schemeClr>
              </a:solidFill>
              <a:latin typeface="Arial Black"/>
              <a:cs typeface="Arial Black"/>
            </a:endParaRPr>
          </a:p>
        </p:txBody>
      </p:sp>
      <p:sp>
        <p:nvSpPr>
          <p:cNvPr id="1952363136" name="Title 1"/>
          <p:cNvSpPr>
            <a:spLocks noGrp="1"/>
          </p:cNvSpPr>
          <p:nvPr>
            <p:ph type="title"/>
          </p:nvPr>
        </p:nvSpPr>
        <p:spPr bwMode="auto">
          <a:xfrm flipH="0" flipV="0">
            <a:off x="8299499" y="5120757"/>
            <a:ext cx="2920999" cy="725262"/>
          </a:xfrm>
        </p:spPr>
        <p:txBody>
          <a:bodyPr vertOverflow="overflow" horzOverflow="overflow" vert="horz" wrap="square" lIns="91440" tIns="45720" rIns="91440" bIns="45720" numCol="1" spcCol="0" rtlCol="0" fromWordArt="0" anchor="ctr" anchorCtr="0" forceAA="0" upright="0" compatLnSpc="0">
            <a:normAutofit/>
          </a:bodyPr>
          <a:lstStyle/>
          <a:p>
            <a:pPr algn="ctr">
              <a:defRPr/>
            </a:pPr>
            <a:r>
              <a:rPr lang="en-US" sz="2400" b="0" i="0" u="none" strike="noStrike" cap="none" spc="0">
                <a:solidFill>
                  <a:schemeClr val="tx1">
                    <a:lumMod val="75000"/>
                    <a:lumOff val="25000"/>
                  </a:schemeClr>
                </a:solidFill>
                <a:latin typeface="Arial Black"/>
                <a:cs typeface="Arial Black"/>
              </a:rPr>
              <a:t>Disaster Response</a:t>
            </a:r>
            <a:endParaRPr sz="2400">
              <a:solidFill>
                <a:schemeClr val="tx1">
                  <a:lumMod val="75000"/>
                  <a:lumOff val="25000"/>
                </a:schemeClr>
              </a:solidFill>
              <a:latin typeface="Arial Black"/>
              <a:cs typeface="Arial Black"/>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pic>
        <p:nvPicPr>
          <p:cNvPr id="609220143" name=""/>
          <p:cNvPicPr>
            <a:picLocks noChangeAspect="1"/>
          </p:cNvPicPr>
          <p:nvPr/>
        </p:nvPicPr>
        <p:blipFill>
          <a:blip r:embed="rId3"/>
          <a:stretch/>
        </p:blipFill>
        <p:spPr bwMode="auto">
          <a:xfrm>
            <a:off x="0" y="0"/>
            <a:ext cx="12191997" cy="6858000"/>
          </a:xfrm>
          <a:prstGeom prst="rect">
            <a:avLst/>
          </a:prstGeom>
        </p:spPr>
      </p:pic>
      <p:sp>
        <p:nvSpPr>
          <p:cNvPr id="1958024805" name="Title 1"/>
          <p:cNvSpPr>
            <a:spLocks noGrp="1"/>
          </p:cNvSpPr>
          <p:nvPr>
            <p:ph type="ctrTitle"/>
          </p:nvPr>
        </p:nvSpPr>
        <p:spPr bwMode="auto">
          <a:xfrm flipH="0" flipV="0">
            <a:off x="3619067" y="3045971"/>
            <a:ext cx="8238591" cy="955530"/>
          </a:xfrm>
        </p:spPr>
        <p:txBody>
          <a:bodyPr vertOverflow="overflow" horzOverflow="overflow" vert="horz" wrap="square" lIns="91440" tIns="45720" rIns="91440" bIns="45720" numCol="1" spcCol="0" rtlCol="0" fromWordArt="0" anchor="b" anchorCtr="0" forceAA="0" upright="0" compatLnSpc="0">
            <a:normAutofit fontScale="90000" lnSpcReduction="2000"/>
          </a:bodyPr>
          <a:lstStyle/>
          <a:p>
            <a:pPr algn="l">
              <a:defRPr/>
            </a:pPr>
            <a:r>
              <a:rPr lang="en-US" sz="6000" b="0" i="0" u="none" strike="noStrike" cap="none" spc="0">
                <a:solidFill>
                  <a:schemeClr val="bg1"/>
                </a:solidFill>
                <a:latin typeface="Arial Black"/>
                <a:cs typeface="Arial Black"/>
              </a:rPr>
              <a:t>The Comms Channel</a:t>
            </a:r>
            <a:endParaRPr>
              <a:solidFill>
                <a:schemeClr val="bg1"/>
              </a:solidFill>
              <a:latin typeface="Arial Black"/>
              <a:cs typeface="Arial Black"/>
            </a:endParaRPr>
          </a:p>
        </p:txBody>
      </p:sp>
      <p:sp>
        <p:nvSpPr>
          <p:cNvPr id="560352074" name="Subtitle 2"/>
          <p:cNvSpPr>
            <a:spLocks noGrp="1"/>
          </p:cNvSpPr>
          <p:nvPr>
            <p:ph type="subTitle" idx="1"/>
          </p:nvPr>
        </p:nvSpPr>
        <p:spPr bwMode="auto">
          <a:xfrm flipH="0" flipV="0">
            <a:off x="3705657" y="4001502"/>
            <a:ext cx="7706150" cy="381142"/>
          </a:xfrm>
        </p:spPr>
        <p:txBody>
          <a:bodyPr vertOverflow="overflow" horzOverflow="overflow" vert="horz" wrap="square" lIns="91440" tIns="45720" rIns="91440" bIns="45720" numCol="1" spcCol="0" rtlCol="0" fromWordArt="0" anchor="t" anchorCtr="0" forceAA="0" upright="0" compatLnSpc="0">
            <a:normAutofit/>
          </a:bodyPr>
          <a:lstStyle/>
          <a:p>
            <a:pPr algn="l">
              <a:defRPr/>
            </a:pPr>
            <a:r>
              <a:rPr lang="en-US" sz="2200" b="0" i="0" u="none" strike="noStrike" cap="none" spc="0">
                <a:solidFill>
                  <a:schemeClr val="bg1"/>
                </a:solidFill>
                <a:latin typeface="Arial Black"/>
                <a:cs typeface="Arial Black"/>
              </a:rPr>
              <a:t>https://www.youtube.com/@The_Comms_Channel</a:t>
            </a:r>
            <a:endParaRPr sz="1800" b="0">
              <a:solidFill>
                <a:schemeClr val="bg1"/>
              </a:solidFill>
              <a:latin typeface="Arial Black"/>
              <a:cs typeface="Arial Black"/>
            </a:endParaRPr>
          </a:p>
        </p:txBody>
      </p:sp>
      <p:pic>
        <p:nvPicPr>
          <p:cNvPr id="1604141015" name=""/>
          <p:cNvPicPr>
            <a:picLocks noChangeAspect="1"/>
          </p:cNvPicPr>
          <p:nvPr/>
        </p:nvPicPr>
        <p:blipFill>
          <a:blip r:embed="rId4"/>
          <a:stretch/>
        </p:blipFill>
        <p:spPr bwMode="auto">
          <a:xfrm>
            <a:off x="560567" y="5880514"/>
            <a:ext cx="2857500" cy="428625"/>
          </a:xfrm>
          <a:prstGeom prst="rect">
            <a:avLst/>
          </a:prstGeom>
        </p:spPr>
      </p:pic>
      <p:pic>
        <p:nvPicPr>
          <p:cNvPr id="1122583769" name=""/>
          <p:cNvPicPr>
            <a:picLocks noChangeAspect="1"/>
          </p:cNvPicPr>
          <p:nvPr/>
        </p:nvPicPr>
        <p:blipFill>
          <a:blip r:embed="rId5"/>
          <a:stretch/>
        </p:blipFill>
        <p:spPr bwMode="auto">
          <a:xfrm flipH="0" flipV="0">
            <a:off x="610033" y="2144452"/>
            <a:ext cx="2758568" cy="2758568"/>
          </a:xfrm>
          <a:prstGeom prst="ellipse">
            <a:avLst/>
          </a:prstGeom>
        </p:spPr>
      </p:pic>
      <p:sp>
        <p:nvSpPr>
          <p:cNvPr id="2132956835" name="Title 1"/>
          <p:cNvSpPr>
            <a:spLocks noGrp="1"/>
          </p:cNvSpPr>
          <p:nvPr/>
        </p:nvSpPr>
        <p:spPr bwMode="auto">
          <a:xfrm flipH="0" flipV="0">
            <a:off x="3619067" y="2367057"/>
            <a:ext cx="7618316" cy="678913"/>
          </a:xfrm>
        </p:spPr>
        <p:txBody>
          <a:bodyPr vertOverflow="overflow" horzOverflow="overflow" vert="horz" wrap="square" lIns="91440" tIns="45720" rIns="91440" bIns="45720" numCol="1" spcCol="0" rtlCol="0" fromWordArt="0" anchor="b" anchorCtr="0" forceAA="0" upright="0" compatLnSpc="0">
            <a:normAutofit/>
          </a:bodyPr>
          <a:lstStyle>
            <a:lvl1pPr algn="ctr" defTabSz="914400">
              <a:lnSpc>
                <a:spcPct val="90000"/>
              </a:lnSpc>
              <a:spcBef>
                <a:spcPts val="0"/>
              </a:spcBef>
              <a:buNone/>
              <a:defRPr sz="6000">
                <a:solidFill>
                  <a:schemeClr val="tx1"/>
                </a:solidFill>
                <a:latin typeface="+mj-lt"/>
                <a:ea typeface="+mj-ea"/>
                <a:cs typeface="+mj-cs"/>
              </a:defRPr>
            </a:lvl1pPr>
          </a:lstStyle>
          <a:p>
            <a:pPr algn="l">
              <a:defRPr/>
            </a:pPr>
            <a:r>
              <a:rPr lang="en-US" sz="3600" b="0" i="0" u="none" strike="noStrike" cap="none" spc="0">
                <a:solidFill>
                  <a:schemeClr val="bg1"/>
                </a:solidFill>
                <a:latin typeface="Arial Black"/>
                <a:cs typeface="Arial Black"/>
              </a:rPr>
              <a:t>Shout out to</a:t>
            </a:r>
            <a:endParaRPr sz="3600">
              <a:solidFill>
                <a:schemeClr val="bg1"/>
              </a:solidFill>
              <a:latin typeface="Arial Black"/>
              <a:cs typeface="Arial Black"/>
            </a:endParaRPr>
          </a:p>
        </p:txBody>
      </p:sp>
      <p:sp>
        <p:nvSpPr>
          <p:cNvPr id="1055452705" name=""/>
          <p:cNvSpPr txBox="1"/>
          <p:nvPr/>
        </p:nvSpPr>
        <p:spPr bwMode="auto">
          <a:xfrm flipH="0" flipV="0">
            <a:off x="11018331" y="6294856"/>
            <a:ext cx="1081153" cy="48803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lgn="r">
              <a:defRPr/>
            </a:pPr>
            <a:r>
              <a:rPr sz="2600">
                <a:solidFill>
                  <a:schemeClr val="bg1"/>
                </a:solidFill>
                <a:latin typeface="Arial Black"/>
                <a:cs typeface="Arial Black"/>
              </a:rPr>
              <a:t>26.</a:t>
            </a:r>
            <a:endParaRPr sz="2600">
              <a:solidFill>
                <a:schemeClr val="bg1"/>
              </a:solidFill>
              <a:latin typeface="Arial Black"/>
              <a:cs typeface="Arial Black"/>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pic>
        <p:nvPicPr>
          <p:cNvPr id="1517662104" name=""/>
          <p:cNvPicPr>
            <a:picLocks noChangeAspect="1"/>
          </p:cNvPicPr>
          <p:nvPr/>
        </p:nvPicPr>
        <p:blipFill>
          <a:blip r:embed="rId3"/>
          <a:stretch/>
        </p:blipFill>
        <p:spPr bwMode="auto">
          <a:xfrm>
            <a:off x="0" y="0"/>
            <a:ext cx="12191998" cy="6858000"/>
          </a:xfrm>
          <a:prstGeom prst="rect">
            <a:avLst/>
          </a:prstGeom>
        </p:spPr>
      </p:pic>
      <p:sp>
        <p:nvSpPr>
          <p:cNvPr id="136830636" name="Title 1"/>
          <p:cNvSpPr>
            <a:spLocks noGrp="1"/>
          </p:cNvSpPr>
          <p:nvPr>
            <p:ph type="ctrTitle"/>
          </p:nvPr>
        </p:nvSpPr>
        <p:spPr bwMode="auto">
          <a:xfrm flipH="0" flipV="0">
            <a:off x="3619068" y="3139466"/>
            <a:ext cx="7618317" cy="955531"/>
          </a:xfrm>
        </p:spPr>
        <p:txBody>
          <a:bodyPr vertOverflow="overflow" horzOverflow="overflow" vert="horz" wrap="square" lIns="91440" tIns="45720" rIns="91440" bIns="45720" numCol="1" spcCol="0" rtlCol="0" fromWordArt="0" anchor="b" anchorCtr="0" forceAA="0" upright="0" compatLnSpc="0">
            <a:normAutofit/>
          </a:bodyPr>
          <a:lstStyle/>
          <a:p>
            <a:pPr algn="l">
              <a:defRPr/>
            </a:pPr>
            <a:r>
              <a:rPr lang="en-US" sz="6000" b="0" i="0" u="none" strike="noStrike" cap="none" spc="0">
                <a:solidFill>
                  <a:schemeClr val="bg1"/>
                </a:solidFill>
                <a:latin typeface="Arial Black"/>
                <a:cs typeface="Arial Black"/>
              </a:rPr>
              <a:t>Adam Malin</a:t>
            </a:r>
            <a:endParaRPr>
              <a:solidFill>
                <a:schemeClr val="bg1"/>
              </a:solidFill>
              <a:latin typeface="Arial Black"/>
              <a:cs typeface="Arial Black"/>
            </a:endParaRPr>
          </a:p>
        </p:txBody>
      </p:sp>
      <p:sp>
        <p:nvSpPr>
          <p:cNvPr id="155639658" name="Subtitle 2"/>
          <p:cNvSpPr>
            <a:spLocks noGrp="1"/>
          </p:cNvSpPr>
          <p:nvPr>
            <p:ph type="subTitle" idx="1"/>
          </p:nvPr>
        </p:nvSpPr>
        <p:spPr bwMode="auto">
          <a:xfrm flipH="0" flipV="0">
            <a:off x="3705658" y="4178118"/>
            <a:ext cx="2596045" cy="381143"/>
          </a:xfrm>
        </p:spPr>
        <p:txBody>
          <a:bodyPr vertOverflow="overflow" horzOverflow="overflow" vert="horz" wrap="square" lIns="91440" tIns="45720" rIns="91440" bIns="45720" numCol="1" spcCol="0" rtlCol="0" fromWordArt="0" anchor="t" anchorCtr="0" forceAA="0" upright="0" compatLnSpc="0">
            <a:normAutofit fontScale="90000" lnSpcReduction="2000"/>
          </a:bodyPr>
          <a:lstStyle/>
          <a:p>
            <a:pPr algn="l">
              <a:defRPr/>
            </a:pPr>
            <a:r>
              <a:rPr sz="2200" b="0">
                <a:solidFill>
                  <a:schemeClr val="bg1"/>
                </a:solidFill>
                <a:latin typeface="Arial Black"/>
                <a:cs typeface="Arial Black"/>
              </a:rPr>
              <a:t>thePR0M3TH3AN</a:t>
            </a:r>
            <a:endParaRPr sz="1800" b="0">
              <a:solidFill>
                <a:schemeClr val="bg1"/>
              </a:solidFill>
              <a:latin typeface="Arial Black"/>
              <a:cs typeface="Arial Black"/>
            </a:endParaRPr>
          </a:p>
        </p:txBody>
      </p:sp>
      <p:pic>
        <p:nvPicPr>
          <p:cNvPr id="65545668" name=""/>
          <p:cNvPicPr>
            <a:picLocks noChangeAspect="1"/>
          </p:cNvPicPr>
          <p:nvPr/>
        </p:nvPicPr>
        <p:blipFill>
          <a:blip r:embed="rId4"/>
          <a:stretch/>
        </p:blipFill>
        <p:spPr bwMode="auto">
          <a:xfrm>
            <a:off x="560568" y="5880515"/>
            <a:ext cx="2857500" cy="428625"/>
          </a:xfrm>
          <a:prstGeom prst="rect">
            <a:avLst/>
          </a:prstGeom>
        </p:spPr>
      </p:pic>
      <p:pic>
        <p:nvPicPr>
          <p:cNvPr id="1588250017" name=""/>
          <p:cNvPicPr>
            <a:picLocks noChangeAspect="1"/>
          </p:cNvPicPr>
          <p:nvPr/>
        </p:nvPicPr>
        <p:blipFill>
          <a:blip r:embed="rId5"/>
          <a:stretch/>
        </p:blipFill>
        <p:spPr bwMode="auto">
          <a:xfrm flipH="0" flipV="0">
            <a:off x="610034" y="2144453"/>
            <a:ext cx="2758569" cy="2758569"/>
          </a:xfrm>
          <a:prstGeom prst="ellipse">
            <a:avLst/>
          </a:prstGeom>
        </p:spPr>
      </p:pic>
      <p:pic>
        <p:nvPicPr>
          <p:cNvPr id="19743442" name=""/>
          <p:cNvPicPr>
            <a:picLocks noChangeAspect="1"/>
          </p:cNvPicPr>
          <p:nvPr/>
        </p:nvPicPr>
        <p:blipFill>
          <a:blip r:embed="rId6"/>
          <a:srcRect l="0" t="0" r="0" b="0"/>
          <a:stretch/>
        </p:blipFill>
        <p:spPr bwMode="auto">
          <a:xfrm flipH="0" flipV="0">
            <a:off x="2429308" y="3834358"/>
            <a:ext cx="1068663" cy="1068663"/>
          </a:xfrm>
          <a:prstGeom prst="ellipse">
            <a:avLst/>
          </a:prstGeom>
        </p:spPr>
      </p:pic>
      <p:sp>
        <p:nvSpPr>
          <p:cNvPr id="1777274668" name="Subtitle 2"/>
          <p:cNvSpPr>
            <a:spLocks noGrp="1"/>
          </p:cNvSpPr>
          <p:nvPr>
            <p:ph type="subTitle" idx="1"/>
          </p:nvPr>
        </p:nvSpPr>
        <p:spPr bwMode="auto">
          <a:xfrm flipH="0" flipV="0">
            <a:off x="3705658" y="4559262"/>
            <a:ext cx="8181158" cy="313753"/>
          </a:xfrm>
        </p:spPr>
        <p:txBody>
          <a:bodyPr vertOverflow="overflow" horzOverflow="overflow" vert="horz" wrap="square" lIns="91440" tIns="45720" rIns="91440" bIns="45720" numCol="1" spcCol="0" rtlCol="0" fromWordArt="0" anchor="t" anchorCtr="0" forceAA="0" upright="0" compatLnSpc="0">
            <a:normAutofit fontScale="95000" lnSpcReduction="1000"/>
          </a:bodyPr>
          <a:lstStyle/>
          <a:p>
            <a:pPr algn="l">
              <a:defRPr/>
            </a:pPr>
            <a:r>
              <a:rPr lang="en-US" sz="1800" b="1" i="0" u="none" strike="noStrike" cap="none" spc="0">
                <a:solidFill>
                  <a:schemeClr val="bg1"/>
                </a:solidFill>
                <a:latin typeface="Arial"/>
                <a:cs typeface="Arial"/>
              </a:rPr>
              <a:t>npub</a:t>
            </a:r>
            <a:r>
              <a:rPr lang="en-US" sz="1800" b="1" i="0" u="none" strike="noStrike" cap="none" spc="0">
                <a:solidFill>
                  <a:schemeClr val="bg1"/>
                </a:solidFill>
                <a:latin typeface="Arial"/>
                <a:cs typeface="Arial"/>
              </a:rPr>
              <a:t>15jnttpymeytm80hatjqcvhhqhzrhx6gxp8pq0wn93rhnu8s9h9dsha32lx</a:t>
            </a:r>
            <a:endParaRPr sz="1800" b="1">
              <a:solidFill>
                <a:schemeClr val="bg1"/>
              </a:solidFill>
            </a:endParaRPr>
          </a:p>
        </p:txBody>
      </p:sp>
      <p:sp>
        <p:nvSpPr>
          <p:cNvPr id="1468723466" name="Title 1"/>
          <p:cNvSpPr>
            <a:spLocks noGrp="1"/>
          </p:cNvSpPr>
          <p:nvPr>
            <p:ph type="ctrTitle"/>
          </p:nvPr>
        </p:nvSpPr>
        <p:spPr bwMode="auto">
          <a:xfrm flipH="0" flipV="0">
            <a:off x="3619068" y="2095571"/>
            <a:ext cx="7618317" cy="678914"/>
          </a:xfrm>
        </p:spPr>
        <p:txBody>
          <a:bodyPr vertOverflow="overflow" horzOverflow="overflow" vert="horz" wrap="square" lIns="91440" tIns="45720" rIns="91440" bIns="45720" numCol="1" spcCol="0" rtlCol="0" fromWordArt="0" anchor="b" anchorCtr="0" forceAA="0" upright="0" compatLnSpc="0">
            <a:normAutofit/>
          </a:bodyPr>
          <a:lstStyle/>
          <a:p>
            <a:pPr algn="l">
              <a:defRPr/>
            </a:pPr>
            <a:r>
              <a:rPr lang="en-US" sz="3600" b="0" i="0" u="none" strike="noStrike" cap="none" spc="0">
                <a:solidFill>
                  <a:schemeClr val="bg1"/>
                </a:solidFill>
                <a:latin typeface="Arial Black"/>
                <a:cs typeface="Arial Black"/>
              </a:rPr>
              <a:t>Hi! I’m</a:t>
            </a:r>
            <a:endParaRPr sz="3600">
              <a:solidFill>
                <a:schemeClr val="bg1"/>
              </a:solidFill>
              <a:latin typeface="Arial Black"/>
              <a:cs typeface="Arial Black"/>
            </a:endParaRPr>
          </a:p>
        </p:txBody>
      </p:sp>
      <p:sp>
        <p:nvSpPr>
          <p:cNvPr id="1296371080" name="Title 1"/>
          <p:cNvSpPr>
            <a:spLocks noGrp="1"/>
          </p:cNvSpPr>
          <p:nvPr>
            <p:ph type="ctrTitle"/>
          </p:nvPr>
        </p:nvSpPr>
        <p:spPr bwMode="auto">
          <a:xfrm flipH="0" flipV="0">
            <a:off x="500113" y="277162"/>
            <a:ext cx="7618317" cy="678914"/>
          </a:xfrm>
        </p:spPr>
        <p:txBody>
          <a:bodyPr vertOverflow="overflow" horzOverflow="overflow" vert="horz" wrap="square" lIns="91440" tIns="45720" rIns="91440" bIns="45720" numCol="1" spcCol="0" rtlCol="0" fromWordArt="0" anchor="b" anchorCtr="0" forceAA="0" upright="0" compatLnSpc="0">
            <a:normAutofit/>
          </a:bodyPr>
          <a:lstStyle/>
          <a:p>
            <a:pPr algn="l">
              <a:defRPr/>
            </a:pPr>
            <a:r>
              <a:rPr lang="en-US" sz="2600" b="0" i="0" u="none" strike="noStrike" cap="none" spc="0">
                <a:solidFill>
                  <a:schemeClr val="bg1"/>
                </a:solidFill>
                <a:latin typeface="Arial Black"/>
                <a:cs typeface="Arial Black"/>
              </a:rPr>
              <a:t>#artist #designer</a:t>
            </a:r>
            <a:endParaRPr sz="2600">
              <a:solidFill>
                <a:schemeClr val="bg1"/>
              </a:solidFill>
              <a:latin typeface="Arial Black"/>
              <a:cs typeface="Arial Black"/>
            </a:endParaRPr>
          </a:p>
        </p:txBody>
      </p:sp>
      <p:sp>
        <p:nvSpPr>
          <p:cNvPr id="860395660" name=""/>
          <p:cNvSpPr txBox="1"/>
          <p:nvPr/>
        </p:nvSpPr>
        <p:spPr bwMode="auto">
          <a:xfrm flipH="0" flipV="0">
            <a:off x="11237382" y="6294856"/>
            <a:ext cx="860661" cy="48803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lgn="r">
              <a:defRPr/>
            </a:pPr>
            <a:r>
              <a:rPr sz="2600">
                <a:solidFill>
                  <a:schemeClr val="bg1"/>
                </a:solidFill>
                <a:latin typeface="Arial Black"/>
                <a:cs typeface="Arial Black"/>
              </a:rPr>
              <a:t>27.</a:t>
            </a:r>
            <a:endParaRPr sz="2600">
              <a:solidFill>
                <a:schemeClr val="bg1"/>
              </a:solidFill>
              <a:latin typeface="Arial Black"/>
              <a:cs typeface="Arial Black"/>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pic>
        <p:nvPicPr>
          <p:cNvPr id="2029251190" name=""/>
          <p:cNvPicPr>
            <a:picLocks noChangeAspect="1"/>
          </p:cNvPicPr>
          <p:nvPr/>
        </p:nvPicPr>
        <p:blipFill>
          <a:blip r:embed="rId3"/>
          <a:stretch/>
        </p:blipFill>
        <p:spPr bwMode="auto">
          <a:xfrm>
            <a:off x="0" y="0"/>
            <a:ext cx="12191998" cy="6858000"/>
          </a:xfrm>
          <a:prstGeom prst="rect">
            <a:avLst/>
          </a:prstGeom>
        </p:spPr>
      </p:pic>
      <p:sp>
        <p:nvSpPr>
          <p:cNvPr id="1973223419" name=""/>
          <p:cNvSpPr/>
          <p:nvPr/>
        </p:nvSpPr>
        <p:spPr bwMode="auto">
          <a:xfrm flipH="0" flipV="0">
            <a:off x="3974521" y="5498521"/>
            <a:ext cx="4242953" cy="1796759"/>
          </a:xfrm>
          <a:prstGeom prst="roundRect">
            <a:avLst>
              <a:gd name="adj" fmla="val 16667"/>
            </a:avLst>
          </a:prstGeom>
          <a:solidFill>
            <a:schemeClr val="bg1"/>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sp>
      <p:sp>
        <p:nvSpPr>
          <p:cNvPr id="1658049733" name="Title 1"/>
          <p:cNvSpPr>
            <a:spLocks noGrp="1"/>
          </p:cNvSpPr>
          <p:nvPr>
            <p:ph type="title"/>
          </p:nvPr>
        </p:nvSpPr>
        <p:spPr bwMode="auto">
          <a:xfrm>
            <a:off x="838197" y="5471581"/>
            <a:ext cx="10515600" cy="1325561"/>
          </a:xfrm>
        </p:spPr>
        <p:txBody>
          <a:bodyPr/>
          <a:lstStyle/>
          <a:p>
            <a:pPr algn="ctr">
              <a:defRPr/>
            </a:pPr>
            <a:r>
              <a:rPr lang="en-US" sz="2800" b="0" i="0" u="none" strike="noStrike" cap="none" spc="0">
                <a:solidFill>
                  <a:srgbClr val="ED8F03"/>
                </a:solidFill>
                <a:latin typeface="Arial Black"/>
                <a:cs typeface="Arial Black"/>
              </a:rPr>
              <a:t>Q U E S T I O N S ?</a:t>
            </a:r>
            <a:endParaRPr sz="2800">
              <a:solidFill>
                <a:schemeClr val="bg1"/>
              </a:solidFill>
              <a:latin typeface="Arial Black"/>
              <a:cs typeface="Arial Black"/>
            </a:endParaRPr>
          </a:p>
        </p:txBody>
      </p:sp>
      <p:pic>
        <p:nvPicPr>
          <p:cNvPr id="1593901518" name=""/>
          <p:cNvPicPr>
            <a:picLocks noChangeAspect="1"/>
          </p:cNvPicPr>
          <p:nvPr/>
        </p:nvPicPr>
        <p:blipFill>
          <a:blip r:embed="rId4"/>
          <a:stretch/>
        </p:blipFill>
        <p:spPr bwMode="auto">
          <a:xfrm>
            <a:off x="560567" y="5880514"/>
            <a:ext cx="2857500" cy="428625"/>
          </a:xfrm>
          <a:prstGeom prst="rect">
            <a:avLst/>
          </a:prstGeom>
        </p:spPr>
      </p:pic>
      <p:sp>
        <p:nvSpPr>
          <p:cNvPr id="169726049" name="Title 1"/>
          <p:cNvSpPr>
            <a:spLocks noGrp="1"/>
          </p:cNvSpPr>
          <p:nvPr>
            <p:ph type="title"/>
          </p:nvPr>
        </p:nvSpPr>
        <p:spPr bwMode="auto">
          <a:xfrm>
            <a:off x="962280" y="425225"/>
            <a:ext cx="10515600" cy="1325560"/>
          </a:xfrm>
        </p:spPr>
        <p:txBody>
          <a:bodyPr/>
          <a:lstStyle/>
          <a:p>
            <a:pPr algn="l">
              <a:defRPr/>
            </a:pPr>
            <a:r>
              <a:rPr lang="en-US" sz="4400" b="0" i="0" u="none" strike="noStrike" cap="none" spc="0">
                <a:solidFill>
                  <a:schemeClr val="bg1"/>
                </a:solidFill>
                <a:latin typeface="Arial Black"/>
                <a:cs typeface="Arial Black"/>
              </a:rPr>
              <a:t>Key Takeaways</a:t>
            </a:r>
            <a:endParaRPr>
              <a:solidFill>
                <a:schemeClr val="bg1"/>
              </a:solidFill>
              <a:latin typeface="Arial Black"/>
              <a:cs typeface="Arial Black"/>
            </a:endParaRPr>
          </a:p>
        </p:txBody>
      </p:sp>
      <p:sp>
        <p:nvSpPr>
          <p:cNvPr id="1643367001" name="Content Placeholder 2"/>
          <p:cNvSpPr>
            <a:spLocks noGrp="1"/>
          </p:cNvSpPr>
          <p:nvPr>
            <p:ph idx="1"/>
          </p:nvPr>
        </p:nvSpPr>
        <p:spPr bwMode="auto">
          <a:xfrm flipH="0" flipV="0">
            <a:off x="1222601" y="1853731"/>
            <a:ext cx="7145056" cy="675495"/>
          </a:xfrm>
        </p:spPr>
        <p:txBody>
          <a:bodyPr vertOverflow="overflow" horzOverflow="overflow" vert="horz" wrap="square" lIns="91440" tIns="45720" rIns="91440" bIns="45720" numCol="1" spcCol="0" rtlCol="0" fromWordArt="0" anchor="t" anchorCtr="0" forceAA="0" upright="0" compatLnSpc="0">
            <a:normAutofit/>
          </a:bodyPr>
          <a:lstStyle/>
          <a:p>
            <a:pPr marL="0" indent="0">
              <a:buFont typeface="Arial"/>
              <a:buNone/>
              <a:defRPr/>
            </a:pPr>
            <a:r>
              <a:rPr lang="en-US" sz="2000" b="0" i="0" u="none" strike="noStrike" cap="none" spc="0">
                <a:solidFill>
                  <a:schemeClr val="bg1"/>
                </a:solidFill>
                <a:latin typeface="Arial Black"/>
                <a:cs typeface="Arial Black"/>
              </a:rPr>
              <a:t>Meshtastic and LoRa:</a:t>
            </a:r>
            <a:r>
              <a:rPr lang="en-US" sz="2000" b="0" i="0" u="none" strike="noStrike" cap="none" spc="0">
                <a:solidFill>
                  <a:schemeClr val="bg1"/>
                </a:solidFill>
                <a:latin typeface="Arial"/>
                <a:cs typeface="Arial"/>
              </a:rPr>
              <a:t> Decentralized, off-grid chat app with phone and LoRa radio.</a:t>
            </a:r>
            <a:endParaRPr sz="2000" b="0" i="0" u="none" strike="noStrike" cap="none" spc="0">
              <a:solidFill>
                <a:schemeClr val="bg1"/>
              </a:solidFill>
              <a:latin typeface="Arial"/>
              <a:cs typeface="Arial"/>
            </a:endParaRPr>
          </a:p>
        </p:txBody>
      </p:sp>
      <p:sp>
        <p:nvSpPr>
          <p:cNvPr id="839822499" name="Content Placeholder 2"/>
          <p:cNvSpPr>
            <a:spLocks noGrp="1"/>
          </p:cNvSpPr>
          <p:nvPr>
            <p:ph idx="1"/>
          </p:nvPr>
        </p:nvSpPr>
        <p:spPr bwMode="auto">
          <a:xfrm flipH="0" flipV="0">
            <a:off x="1741601" y="2695206"/>
            <a:ext cx="8335341" cy="675495"/>
          </a:xfrm>
        </p:spPr>
        <p:txBody>
          <a:bodyPr vertOverflow="overflow" horzOverflow="overflow" vert="horz" wrap="square" lIns="91440" tIns="45720" rIns="91440" bIns="45720" numCol="1" spcCol="0" rtlCol="0" fromWordArt="0" anchor="t" anchorCtr="0" forceAA="0" upright="0" compatLnSpc="0">
            <a:normAutofit/>
          </a:bodyPr>
          <a:lstStyle/>
          <a:p>
            <a:pPr marL="0" indent="0">
              <a:buFont typeface="Arial"/>
              <a:buNone/>
              <a:defRPr/>
            </a:pPr>
            <a:r>
              <a:rPr lang="en-US" sz="2000" b="0" i="0" u="none" strike="noStrike" cap="none" spc="0">
                <a:solidFill>
                  <a:schemeClr val="bg1"/>
                </a:solidFill>
                <a:latin typeface="Arial Black"/>
                <a:cs typeface="Arial Black"/>
              </a:rPr>
              <a:t>Encryption:</a:t>
            </a:r>
            <a:r>
              <a:rPr lang="en-US" sz="2000" b="0" i="0" u="none" strike="noStrike" cap="none" spc="0">
                <a:solidFill>
                  <a:schemeClr val="bg1"/>
                </a:solidFill>
                <a:latin typeface="Arial"/>
                <a:cs typeface="Arial"/>
              </a:rPr>
              <a:t> Uses encryption for secure messaging. Channel keys ensure privacy.</a:t>
            </a:r>
            <a:endParaRPr sz="2000" b="0" i="0" u="none" strike="noStrike" cap="none" spc="0">
              <a:solidFill>
                <a:schemeClr val="bg1"/>
              </a:solidFill>
              <a:latin typeface="Arial"/>
              <a:cs typeface="Arial"/>
            </a:endParaRPr>
          </a:p>
        </p:txBody>
      </p:sp>
      <p:sp>
        <p:nvSpPr>
          <p:cNvPr id="1849058481" name="Content Placeholder 2"/>
          <p:cNvSpPr>
            <a:spLocks noGrp="1"/>
          </p:cNvSpPr>
          <p:nvPr>
            <p:ph idx="1"/>
          </p:nvPr>
        </p:nvSpPr>
        <p:spPr bwMode="auto">
          <a:xfrm flipH="0" flipV="0">
            <a:off x="2197455" y="3533728"/>
            <a:ext cx="7145056" cy="675495"/>
          </a:xfrm>
        </p:spPr>
        <p:txBody>
          <a:bodyPr vertOverflow="overflow" horzOverflow="overflow" vert="horz" wrap="square" lIns="91440" tIns="45720" rIns="91440" bIns="45720" numCol="1" spcCol="0" rtlCol="0" fromWordArt="0" anchor="t" anchorCtr="0" forceAA="0" upright="0" compatLnSpc="0">
            <a:normAutofit/>
          </a:bodyPr>
          <a:lstStyle/>
          <a:p>
            <a:pPr marL="0" indent="0">
              <a:buFont typeface="Arial"/>
              <a:buNone/>
              <a:defRPr/>
            </a:pPr>
            <a:r>
              <a:rPr lang="en-US" sz="2000" b="0" i="0" u="none" strike="noStrike" cap="none" spc="0">
                <a:solidFill>
                  <a:schemeClr val="bg1"/>
                </a:solidFill>
                <a:latin typeface="Arial Black"/>
                <a:cs typeface="Arial Black"/>
              </a:rPr>
              <a:t>Network Topology: </a:t>
            </a:r>
            <a:r>
              <a:rPr lang="en-US" sz="2000" b="0" i="0" u="none" strike="noStrike" cap="none" spc="0">
                <a:solidFill>
                  <a:schemeClr val="bg1"/>
                </a:solidFill>
                <a:latin typeface="Arial"/>
                <a:cs typeface="Arial"/>
              </a:rPr>
              <a:t>Clear lines of sight and strategic placement of nodes enhance reliability.</a:t>
            </a:r>
            <a:endParaRPr sz="2000" b="0" i="0" u="none" strike="noStrike" cap="none" spc="0">
              <a:solidFill>
                <a:schemeClr val="bg1"/>
              </a:solidFill>
              <a:latin typeface="Arial"/>
              <a:cs typeface="Arial"/>
            </a:endParaRPr>
          </a:p>
        </p:txBody>
      </p:sp>
      <p:sp>
        <p:nvSpPr>
          <p:cNvPr id="1230731466" name="Content Placeholder 2"/>
          <p:cNvSpPr>
            <a:spLocks noGrp="1"/>
          </p:cNvSpPr>
          <p:nvPr>
            <p:ph idx="1"/>
          </p:nvPr>
        </p:nvSpPr>
        <p:spPr bwMode="auto">
          <a:xfrm flipH="0" flipV="0">
            <a:off x="2684881" y="4374765"/>
            <a:ext cx="7448470" cy="675495"/>
          </a:xfrm>
        </p:spPr>
        <p:txBody>
          <a:bodyPr vertOverflow="overflow" horzOverflow="overflow" vert="horz" wrap="square" lIns="91440" tIns="45720" rIns="91440" bIns="45720" numCol="1" spcCol="0" rtlCol="0" fromWordArt="0" anchor="t" anchorCtr="0" forceAA="0" upright="0" compatLnSpc="0">
            <a:normAutofit/>
          </a:bodyPr>
          <a:lstStyle/>
          <a:p>
            <a:pPr marL="0" indent="0">
              <a:buFont typeface="Arial"/>
              <a:buNone/>
              <a:defRPr/>
            </a:pPr>
            <a:r>
              <a:rPr lang="en-US" sz="2000" b="0" i="0" u="none" strike="noStrike" cap="none" spc="0">
                <a:solidFill>
                  <a:schemeClr val="bg1"/>
                </a:solidFill>
                <a:latin typeface="Arial Black"/>
                <a:cs typeface="Arial Black"/>
              </a:rPr>
              <a:t>Practical Use Cases: </a:t>
            </a:r>
            <a:r>
              <a:rPr lang="en-US" sz="2000" b="0" i="0" u="none" strike="noStrike" cap="none" spc="0">
                <a:solidFill>
                  <a:schemeClr val="bg1"/>
                </a:solidFill>
                <a:latin typeface="Arial"/>
                <a:cs typeface="Arial"/>
              </a:rPr>
              <a:t>Ideal for emergency communication, and community or mobile networks in remote areas.</a:t>
            </a:r>
            <a:endParaRPr sz="2000" b="0" i="0" u="none" strike="noStrike" cap="none" spc="0">
              <a:solidFill>
                <a:schemeClr val="bg1"/>
              </a:solidFill>
              <a:latin typeface="Arial"/>
              <a:cs typeface="Arial"/>
            </a:endParaRPr>
          </a:p>
        </p:txBody>
      </p:sp>
      <p:sp>
        <p:nvSpPr>
          <p:cNvPr id="675635944" name=""/>
          <p:cNvSpPr/>
          <p:nvPr/>
        </p:nvSpPr>
        <p:spPr bwMode="auto">
          <a:xfrm flipH="0" flipV="0">
            <a:off x="2558088" y="4374766"/>
            <a:ext cx="126791" cy="541089"/>
          </a:xfrm>
          <a:prstGeom prst="rect">
            <a:avLst/>
          </a:prstGeom>
          <a:solidFill>
            <a:schemeClr val="bg1"/>
          </a:solidFill>
          <a:ln w="12700" cap="flat" cmpd="sng" algn="ctr">
            <a:solidFill>
              <a:schemeClr val="bg1"/>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sp>
      <p:sp>
        <p:nvSpPr>
          <p:cNvPr id="1745505656" name=""/>
          <p:cNvSpPr/>
          <p:nvPr/>
        </p:nvSpPr>
        <p:spPr bwMode="auto">
          <a:xfrm flipH="0" flipV="0">
            <a:off x="2070661" y="3533728"/>
            <a:ext cx="126791" cy="541089"/>
          </a:xfrm>
          <a:prstGeom prst="rect">
            <a:avLst/>
          </a:prstGeom>
          <a:solidFill>
            <a:schemeClr val="bg1"/>
          </a:solidFill>
          <a:ln w="12700" cap="flat" cmpd="sng" algn="ctr">
            <a:solidFill>
              <a:schemeClr val="bg1"/>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sp>
      <p:sp>
        <p:nvSpPr>
          <p:cNvPr id="1386103101" name=""/>
          <p:cNvSpPr/>
          <p:nvPr/>
        </p:nvSpPr>
        <p:spPr bwMode="auto">
          <a:xfrm flipH="0" flipV="0">
            <a:off x="1583235" y="2695206"/>
            <a:ext cx="126791" cy="541089"/>
          </a:xfrm>
          <a:prstGeom prst="rect">
            <a:avLst/>
          </a:prstGeom>
          <a:solidFill>
            <a:schemeClr val="bg1"/>
          </a:solidFill>
          <a:ln w="12700" cap="flat" cmpd="sng" algn="ctr">
            <a:solidFill>
              <a:schemeClr val="bg1"/>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sp>
      <p:sp>
        <p:nvSpPr>
          <p:cNvPr id="303417728" name=""/>
          <p:cNvSpPr/>
          <p:nvPr/>
        </p:nvSpPr>
        <p:spPr bwMode="auto">
          <a:xfrm flipH="0" flipV="0">
            <a:off x="1095807" y="1874088"/>
            <a:ext cx="126791" cy="541089"/>
          </a:xfrm>
          <a:prstGeom prst="rect">
            <a:avLst/>
          </a:prstGeom>
          <a:solidFill>
            <a:schemeClr val="bg1"/>
          </a:solidFill>
          <a:ln w="12700" cap="flat" cmpd="sng" algn="ctr">
            <a:solidFill>
              <a:schemeClr val="bg1"/>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sp>
      <p:sp>
        <p:nvSpPr>
          <p:cNvPr id="1883816694" name=""/>
          <p:cNvSpPr txBox="1"/>
          <p:nvPr/>
        </p:nvSpPr>
        <p:spPr bwMode="auto">
          <a:xfrm flipH="0" flipV="0">
            <a:off x="11092414" y="6294856"/>
            <a:ext cx="1005270" cy="48803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lgn="r">
              <a:defRPr/>
            </a:pPr>
            <a:r>
              <a:rPr sz="2600">
                <a:solidFill>
                  <a:schemeClr val="bg1"/>
                </a:solidFill>
                <a:latin typeface="Arial Black"/>
                <a:cs typeface="Arial Black"/>
              </a:rPr>
              <a:t>28.</a:t>
            </a:r>
            <a:endParaRPr sz="2600">
              <a:solidFill>
                <a:schemeClr val="bg1"/>
              </a:solidFill>
              <a:latin typeface="Arial Black"/>
              <a:cs typeface="Arial Black"/>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pic>
        <p:nvPicPr>
          <p:cNvPr id="8083330" name=""/>
          <p:cNvPicPr>
            <a:picLocks noChangeAspect="1"/>
          </p:cNvPicPr>
          <p:nvPr/>
        </p:nvPicPr>
        <p:blipFill>
          <a:blip r:embed="rId3"/>
          <a:stretch/>
        </p:blipFill>
        <p:spPr bwMode="auto">
          <a:xfrm>
            <a:off x="0" y="0"/>
            <a:ext cx="12191999" cy="6858000"/>
          </a:xfrm>
          <a:prstGeom prst="rect">
            <a:avLst/>
          </a:prstGeom>
        </p:spPr>
      </p:pic>
      <p:sp>
        <p:nvSpPr>
          <p:cNvPr id="1452906149" name="Title 1"/>
          <p:cNvSpPr>
            <a:spLocks noGrp="1"/>
          </p:cNvSpPr>
          <p:nvPr>
            <p:ph type="title"/>
          </p:nvPr>
        </p:nvSpPr>
        <p:spPr bwMode="auto">
          <a:xfrm>
            <a:off x="838197" y="760676"/>
            <a:ext cx="10515600" cy="1325562"/>
          </a:xfrm>
        </p:spPr>
        <p:txBody>
          <a:bodyPr/>
          <a:lstStyle/>
          <a:p>
            <a:pPr>
              <a:defRPr/>
            </a:pPr>
            <a:r>
              <a:rPr lang="en-US" sz="4400" b="0" i="0" u="none" strike="noStrike" cap="none" spc="0">
                <a:solidFill>
                  <a:schemeClr val="bg1"/>
                </a:solidFill>
                <a:latin typeface="Arial Black"/>
                <a:cs typeface="Arial Black"/>
              </a:rPr>
              <a:t>Thank You!</a:t>
            </a:r>
            <a:endParaRPr>
              <a:solidFill>
                <a:schemeClr val="bg1"/>
              </a:solidFill>
              <a:latin typeface="Arial Black"/>
              <a:cs typeface="Arial Black"/>
            </a:endParaRPr>
          </a:p>
        </p:txBody>
      </p:sp>
      <p:sp>
        <p:nvSpPr>
          <p:cNvPr id="1324020673" name="Title 1"/>
          <p:cNvSpPr>
            <a:spLocks noGrp="1"/>
          </p:cNvSpPr>
          <p:nvPr>
            <p:ph type="title"/>
          </p:nvPr>
        </p:nvSpPr>
        <p:spPr bwMode="auto">
          <a:xfrm flipH="0" flipV="0">
            <a:off x="9204118" y="2864292"/>
            <a:ext cx="2050949" cy="750072"/>
          </a:xfrm>
        </p:spPr>
        <p:txBody>
          <a:bodyPr/>
          <a:lstStyle/>
          <a:p>
            <a:pPr algn="ctr">
              <a:defRPr/>
            </a:pPr>
            <a:r>
              <a:rPr lang="en-US" sz="2000" b="0" i="0" u="none" strike="noStrike" cap="none" spc="0">
                <a:solidFill>
                  <a:schemeClr val="bg1"/>
                </a:solidFill>
                <a:latin typeface="Arial Black"/>
                <a:cs typeface="Arial Black"/>
              </a:rPr>
              <a:t>Open Source</a:t>
            </a:r>
            <a:br>
              <a:rPr lang="en-US" sz="2000" b="0" i="0" u="none" strike="noStrike" cap="none" spc="0">
                <a:solidFill>
                  <a:schemeClr val="bg1"/>
                </a:solidFill>
                <a:latin typeface="Arial Black"/>
                <a:cs typeface="Arial Black"/>
              </a:rPr>
            </a:br>
            <a:r>
              <a:rPr lang="en-US" sz="2000" b="0" i="0" u="none" strike="noStrike" cap="none" spc="0">
                <a:solidFill>
                  <a:schemeClr val="bg1"/>
                </a:solidFill>
                <a:latin typeface="Arial Black"/>
                <a:cs typeface="Arial Black"/>
              </a:rPr>
              <a:t>Presentation</a:t>
            </a:r>
            <a:endParaRPr>
              <a:solidFill>
                <a:schemeClr val="bg1"/>
              </a:solidFill>
              <a:latin typeface="Arial Black"/>
              <a:cs typeface="Arial Black"/>
            </a:endParaRPr>
          </a:p>
        </p:txBody>
      </p:sp>
      <p:grpSp>
        <p:nvGrpSpPr>
          <p:cNvPr id="1700278325" name=""/>
          <p:cNvGrpSpPr/>
          <p:nvPr/>
        </p:nvGrpSpPr>
        <p:grpSpPr bwMode="auto">
          <a:xfrm flipH="0" flipV="0">
            <a:off x="9079718" y="350876"/>
            <a:ext cx="2182231" cy="2254902"/>
            <a:chOff x="0" y="0"/>
            <a:chExt cx="2182231" cy="2254902"/>
          </a:xfrm>
        </p:grpSpPr>
        <p:grpSp>
          <p:nvGrpSpPr>
            <p:cNvPr id="1298020362" name=""/>
            <p:cNvGrpSpPr/>
            <p:nvPr/>
          </p:nvGrpSpPr>
          <p:grpSpPr bwMode="auto">
            <a:xfrm flipH="0" flipV="0">
              <a:off x="211784" y="496242"/>
              <a:ext cx="1758660" cy="1758660"/>
              <a:chOff x="0" y="0"/>
              <a:chExt cx="1758660" cy="1758660"/>
            </a:xfrm>
          </p:grpSpPr>
          <p:sp>
            <p:nvSpPr>
              <p:cNvPr id="1080885359" name=""/>
              <p:cNvSpPr/>
              <p:nvPr/>
            </p:nvSpPr>
            <p:spPr bwMode="auto">
              <a:xfrm rot="0" flipH="0" flipV="0">
                <a:off x="0" y="0"/>
                <a:ext cx="1758660" cy="1758660"/>
              </a:xfrm>
              <a:prstGeom prst="roundRect">
                <a:avLst>
                  <a:gd name="adj" fmla="val 16667"/>
                </a:avLst>
              </a:prstGeom>
              <a:solidFill>
                <a:schemeClr val="bg1"/>
              </a:solidFill>
              <a:ln w="19049" cap="flat" cmpd="sng" algn="ctr">
                <a:solidFill>
                  <a:srgbClr val="ED8F03"/>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sp>
          <p:pic>
            <p:nvPicPr>
              <p:cNvPr id="708972689" name=""/>
              <p:cNvPicPr>
                <a:picLocks noChangeAspect="1"/>
              </p:cNvPicPr>
              <p:nvPr/>
            </p:nvPicPr>
            <p:blipFill>
              <a:blip r:embed="rId4"/>
              <a:stretch/>
            </p:blipFill>
            <p:spPr bwMode="auto">
              <a:xfrm>
                <a:off x="276359" y="276359"/>
                <a:ext cx="1205937" cy="1205937"/>
              </a:xfrm>
              <a:prstGeom prst="rect">
                <a:avLst/>
              </a:prstGeom>
            </p:spPr>
          </p:pic>
        </p:grpSp>
        <p:pic>
          <p:nvPicPr>
            <p:cNvPr id="2133666745" name=""/>
            <p:cNvPicPr>
              <a:picLocks noChangeAspect="1"/>
            </p:cNvPicPr>
            <p:nvPr/>
          </p:nvPicPr>
          <p:blipFill>
            <a:blip r:embed="rId5"/>
            <a:stretch/>
          </p:blipFill>
          <p:spPr bwMode="auto">
            <a:xfrm flipH="0" flipV="0">
              <a:off x="0" y="0"/>
              <a:ext cx="2182231" cy="228815"/>
            </a:xfrm>
            <a:prstGeom prst="rect">
              <a:avLst/>
            </a:prstGeom>
          </p:spPr>
        </p:pic>
      </p:grpSp>
      <p:pic>
        <p:nvPicPr>
          <p:cNvPr id="1090822551" name=""/>
          <p:cNvPicPr>
            <a:picLocks noChangeAspect="1"/>
          </p:cNvPicPr>
          <p:nvPr/>
        </p:nvPicPr>
        <p:blipFill>
          <a:blip r:embed="rId6"/>
          <a:stretch/>
        </p:blipFill>
        <p:spPr bwMode="auto">
          <a:xfrm>
            <a:off x="560568" y="5880515"/>
            <a:ext cx="2857500" cy="428625"/>
          </a:xfrm>
          <a:prstGeom prst="rect">
            <a:avLst/>
          </a:prstGeom>
        </p:spPr>
      </p:pic>
      <p:sp>
        <p:nvSpPr>
          <p:cNvPr id="1801185351" name=""/>
          <p:cNvSpPr/>
          <p:nvPr/>
        </p:nvSpPr>
        <p:spPr bwMode="auto">
          <a:xfrm rot="0" flipH="0" flipV="0">
            <a:off x="9340590" y="3776120"/>
            <a:ext cx="1777999" cy="1777999"/>
          </a:xfrm>
          <a:prstGeom prst="roundRect">
            <a:avLst>
              <a:gd name="adj" fmla="val 16667"/>
            </a:avLst>
          </a:prstGeom>
          <a:solidFill>
            <a:schemeClr val="bg1"/>
          </a:solidFill>
          <a:ln w="19049" cap="flat" cmpd="sng" algn="ctr">
            <a:solidFill>
              <a:srgbClr val="ED8F03"/>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sp>
      <p:sp>
        <p:nvSpPr>
          <p:cNvPr id="312534428" name=""/>
          <p:cNvSpPr txBox="1"/>
          <p:nvPr/>
        </p:nvSpPr>
        <p:spPr bwMode="auto">
          <a:xfrm flipH="0" flipV="0">
            <a:off x="11187666" y="6294857"/>
            <a:ext cx="909661" cy="48803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lgn="r">
              <a:defRPr/>
            </a:pPr>
            <a:r>
              <a:rPr sz="2600">
                <a:solidFill>
                  <a:schemeClr val="bg1"/>
                </a:solidFill>
                <a:latin typeface="Arial Black"/>
                <a:cs typeface="Arial Black"/>
              </a:rPr>
              <a:t>29.</a:t>
            </a:r>
            <a:endParaRPr sz="2600">
              <a:solidFill>
                <a:schemeClr val="bg1"/>
              </a:solidFill>
              <a:latin typeface="Arial Black"/>
              <a:cs typeface="Arial Black"/>
            </a:endParaRPr>
          </a:p>
        </p:txBody>
      </p:sp>
      <p:pic>
        <p:nvPicPr>
          <p:cNvPr id="57105561" name=""/>
          <p:cNvPicPr>
            <a:picLocks noChangeAspect="1"/>
          </p:cNvPicPr>
          <p:nvPr/>
        </p:nvPicPr>
        <p:blipFill>
          <a:blip r:embed="rId7"/>
          <a:stretch/>
        </p:blipFill>
        <p:spPr bwMode="auto">
          <a:xfrm>
            <a:off x="9619990" y="4055520"/>
            <a:ext cx="1219199" cy="1219199"/>
          </a:xfrm>
          <a:prstGeom prst="rect">
            <a:avLst/>
          </a:prstGeom>
        </p:spPr>
      </p:pic>
      <p:sp>
        <p:nvSpPr>
          <p:cNvPr id="961868057" name=""/>
          <p:cNvSpPr/>
          <p:nvPr/>
        </p:nvSpPr>
        <p:spPr bwMode="auto">
          <a:xfrm rot="0" flipH="0" flipV="0">
            <a:off x="964094" y="2102780"/>
            <a:ext cx="7072669" cy="3301918"/>
          </a:xfrm>
          <a:prstGeom prst="roundRect">
            <a:avLst>
              <a:gd name="adj" fmla="val 16667"/>
            </a:avLst>
          </a:prstGeom>
          <a:solidFill>
            <a:schemeClr val="bg1"/>
          </a:solidFill>
          <a:ln w="19049" cap="flat" cmpd="sng" algn="ctr">
            <a:solidFill>
              <a:srgbClr val="ED8F03"/>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a:p>
            <a:pPr>
              <a:defRPr/>
            </a:pPr>
            <a:endParaRPr/>
          </a:p>
        </p:txBody>
      </p:sp>
      <p:pic>
        <p:nvPicPr>
          <p:cNvPr id="321794480" name=""/>
          <p:cNvPicPr>
            <a:picLocks noChangeAspect="1"/>
          </p:cNvPicPr>
          <p:nvPr/>
        </p:nvPicPr>
        <p:blipFill>
          <a:blip r:embed="rId8"/>
          <a:stretch/>
        </p:blipFill>
        <p:spPr bwMode="auto">
          <a:xfrm flipH="0" flipV="0">
            <a:off x="5053430" y="2454377"/>
            <a:ext cx="2598724" cy="2598724"/>
          </a:xfrm>
          <a:prstGeom prst="rect">
            <a:avLst/>
          </a:prstGeom>
        </p:spPr>
      </p:pic>
      <p:pic>
        <p:nvPicPr>
          <p:cNvPr id="1424246213" name=""/>
          <p:cNvPicPr>
            <a:picLocks noChangeAspect="1"/>
          </p:cNvPicPr>
          <p:nvPr/>
        </p:nvPicPr>
        <p:blipFill>
          <a:blip r:embed="rId9"/>
          <a:srcRect l="2961" t="11569" r="0" b="5224"/>
          <a:stretch/>
        </p:blipFill>
        <p:spPr bwMode="auto">
          <a:xfrm flipH="0" flipV="0">
            <a:off x="2962664" y="2304957"/>
            <a:ext cx="1741190" cy="2962572"/>
          </a:xfrm>
          <a:prstGeom prst="rect">
            <a:avLst/>
          </a:prstGeom>
        </p:spPr>
      </p:pic>
      <p:sp>
        <p:nvSpPr>
          <p:cNvPr id="762865616" name="Content Placeholder 2"/>
          <p:cNvSpPr>
            <a:spLocks noGrp="1"/>
          </p:cNvSpPr>
          <p:nvPr>
            <p:ph idx="1"/>
          </p:nvPr>
        </p:nvSpPr>
        <p:spPr bwMode="auto">
          <a:xfrm flipH="0" flipV="0">
            <a:off x="1211211" y="2981239"/>
            <a:ext cx="1682167" cy="1305893"/>
          </a:xfrm>
        </p:spPr>
        <p:txBody>
          <a:bodyPr vertOverflow="overflow" horzOverflow="overflow" vert="horz" wrap="square" lIns="91440" tIns="45720" rIns="91440" bIns="45720" numCol="1" spcCol="0" rtlCol="0" fromWordArt="0" anchor="t" anchorCtr="0" forceAA="0" upright="0" compatLnSpc="0">
            <a:normAutofit fontScale="65000" lnSpcReduction="7000"/>
          </a:bodyPr>
          <a:lstStyle/>
          <a:p>
            <a:pPr marL="0" indent="0">
              <a:buFont typeface="Arial"/>
              <a:buNone/>
              <a:defRPr/>
            </a:pPr>
            <a:r>
              <a:rPr lang="en-US" sz="2600" b="0" i="0" u="none" strike="noStrike" cap="none" spc="0">
                <a:solidFill>
                  <a:schemeClr val="tx1">
                    <a:lumMod val="85000"/>
                    <a:lumOff val="15000"/>
                  </a:schemeClr>
                </a:solidFill>
                <a:latin typeface="Arial Black"/>
                <a:cs typeface="Arial Black"/>
              </a:rPr>
              <a:t>BTC</a:t>
            </a:r>
            <a:endParaRPr lang="en-US" sz="2600" b="0" i="0" u="none" strike="noStrike" cap="none" spc="0">
              <a:solidFill>
                <a:schemeClr val="tx1">
                  <a:lumMod val="85000"/>
                  <a:lumOff val="15000"/>
                </a:schemeClr>
              </a:solidFill>
              <a:latin typeface="Arial Black"/>
              <a:cs typeface="Arial Black"/>
            </a:endParaRPr>
          </a:p>
          <a:p>
            <a:pPr marL="0" indent="0">
              <a:buFont typeface="Arial"/>
              <a:buNone/>
              <a:defRPr/>
            </a:pPr>
            <a:r>
              <a:rPr lang="en-US" sz="2600" b="0" i="0" u="none" strike="noStrike" cap="none" spc="0">
                <a:solidFill>
                  <a:schemeClr val="tx1">
                    <a:lumMod val="85000"/>
                    <a:lumOff val="15000"/>
                  </a:schemeClr>
                </a:solidFill>
                <a:latin typeface="Arial Black"/>
                <a:cs typeface="Arial Black"/>
              </a:rPr>
              <a:t>Conference</a:t>
            </a:r>
            <a:endParaRPr lang="en-US" sz="2600" b="0" i="0" u="none" strike="noStrike" cap="none" spc="0">
              <a:solidFill>
                <a:schemeClr val="tx1">
                  <a:lumMod val="85000"/>
                  <a:lumOff val="15000"/>
                </a:schemeClr>
              </a:solidFill>
              <a:latin typeface="Arial Black"/>
              <a:cs typeface="Arial Black"/>
            </a:endParaRPr>
          </a:p>
          <a:p>
            <a:pPr marL="0" indent="0">
              <a:buFont typeface="Arial"/>
              <a:buNone/>
              <a:defRPr/>
            </a:pPr>
            <a:r>
              <a:rPr lang="en-US" sz="2600" b="0" i="0" u="none" strike="noStrike" cap="none" spc="0">
                <a:solidFill>
                  <a:schemeClr val="tx1">
                    <a:lumMod val="85000"/>
                    <a:lumOff val="15000"/>
                  </a:schemeClr>
                </a:solidFill>
                <a:latin typeface="Arial Black"/>
                <a:cs typeface="Arial Black"/>
              </a:rPr>
              <a:t>Meshtastic </a:t>
            </a:r>
            <a:endParaRPr lang="en-US" sz="2600" b="0" i="0" u="none" strike="noStrike" cap="none" spc="0">
              <a:solidFill>
                <a:schemeClr val="tx1">
                  <a:lumMod val="85000"/>
                  <a:lumOff val="15000"/>
                </a:schemeClr>
              </a:solidFill>
              <a:latin typeface="Arial Black"/>
              <a:cs typeface="Arial Black"/>
            </a:endParaRPr>
          </a:p>
          <a:p>
            <a:pPr marL="0" indent="0">
              <a:buFont typeface="Arial"/>
              <a:buNone/>
              <a:defRPr/>
            </a:pPr>
            <a:r>
              <a:rPr lang="en-US" sz="2600" b="0" i="0" u="none" strike="noStrike" cap="none" spc="0">
                <a:solidFill>
                  <a:schemeClr val="tx1">
                    <a:lumMod val="85000"/>
                    <a:lumOff val="15000"/>
                  </a:schemeClr>
                </a:solidFill>
                <a:latin typeface="Arial Black"/>
                <a:cs typeface="Arial Black"/>
              </a:rPr>
              <a:t>Channels</a:t>
            </a:r>
            <a:endParaRPr sz="2600" b="0" i="0" u="none" strike="noStrike" cap="none" spc="0">
              <a:solidFill>
                <a:schemeClr val="tx1">
                  <a:lumMod val="85000"/>
                  <a:lumOff val="15000"/>
                </a:schemeClr>
              </a:solidFill>
              <a:latin typeface="Arial Black"/>
              <a:cs typeface="Arial Black"/>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pic>
        <p:nvPicPr>
          <p:cNvPr id="164239757" name=""/>
          <p:cNvPicPr>
            <a:picLocks noChangeAspect="1"/>
          </p:cNvPicPr>
          <p:nvPr/>
        </p:nvPicPr>
        <p:blipFill>
          <a:blip r:embed="rId3"/>
          <a:stretch/>
        </p:blipFill>
        <p:spPr bwMode="auto">
          <a:xfrm>
            <a:off x="0" y="0"/>
            <a:ext cx="12191997" cy="6858000"/>
          </a:xfrm>
          <a:prstGeom prst="rect">
            <a:avLst/>
          </a:prstGeom>
        </p:spPr>
      </p:pic>
      <p:pic>
        <p:nvPicPr>
          <p:cNvPr id="330506563" name=""/>
          <p:cNvPicPr>
            <a:picLocks noChangeAspect="1"/>
          </p:cNvPicPr>
          <p:nvPr/>
        </p:nvPicPr>
        <p:blipFill>
          <a:blip r:embed="rId4"/>
          <a:stretch/>
        </p:blipFill>
        <p:spPr bwMode="auto">
          <a:xfrm>
            <a:off x="0" y="0"/>
            <a:ext cx="12191997" cy="6858000"/>
          </a:xfrm>
          <a:prstGeom prst="rect">
            <a:avLst/>
          </a:prstGeom>
        </p:spPr>
      </p:pic>
      <p:sp>
        <p:nvSpPr>
          <p:cNvPr id="386788361" name="Title 1"/>
          <p:cNvSpPr>
            <a:spLocks noGrp="1"/>
          </p:cNvSpPr>
          <p:nvPr/>
        </p:nvSpPr>
        <p:spPr bwMode="auto">
          <a:xfrm flipH="0" flipV="0">
            <a:off x="595683" y="171760"/>
            <a:ext cx="6292018" cy="685183"/>
          </a:xfrm>
        </p:spPr>
        <p:txBody>
          <a:bodyPr vertOverflow="overflow" horzOverflow="overflow" vert="horz" wrap="square" lIns="91440" tIns="45720" rIns="91440" bIns="45720" numCol="1" spcCol="0" rtlCol="0" fromWordArt="0" anchor="b" anchorCtr="0" forceAA="0" upright="0" compatLnSpc="0">
            <a:normAutofit/>
          </a:bodyPr>
          <a:lstStyle>
            <a:lvl1pPr algn="l" defTabSz="914400">
              <a:lnSpc>
                <a:spcPct val="90000"/>
              </a:lnSpc>
              <a:spcBef>
                <a:spcPts val="0"/>
              </a:spcBef>
              <a:buNone/>
              <a:defRPr sz="4400">
                <a:solidFill>
                  <a:schemeClr val="tx1"/>
                </a:solidFill>
                <a:latin typeface="+mj-lt"/>
                <a:ea typeface="+mj-ea"/>
                <a:cs typeface="+mj-cs"/>
              </a:defRPr>
            </a:lvl1pPr>
          </a:lstStyle>
          <a:p>
            <a:pPr algn="l">
              <a:defRPr/>
            </a:pPr>
            <a:r>
              <a:rPr lang="en-US" sz="3600" b="0" i="0" u="none" strike="noStrike" cap="none" spc="0">
                <a:solidFill>
                  <a:schemeClr val="bg1"/>
                </a:solidFill>
                <a:latin typeface="Arial Black"/>
                <a:cs typeface="Arial Black"/>
              </a:rPr>
              <a:t>Meshtastic Workshop</a:t>
            </a:r>
            <a:endParaRPr sz="2800">
              <a:solidFill>
                <a:schemeClr val="bg1"/>
              </a:solidFill>
              <a:latin typeface="Arial Black"/>
              <a:cs typeface="Arial Black"/>
            </a:endParaRPr>
          </a:p>
        </p:txBody>
      </p:sp>
      <p:pic>
        <p:nvPicPr>
          <p:cNvPr id="1930920279" name=""/>
          <p:cNvPicPr>
            <a:picLocks noChangeAspect="1"/>
          </p:cNvPicPr>
          <p:nvPr/>
        </p:nvPicPr>
        <p:blipFill>
          <a:blip r:embed="rId5"/>
          <a:stretch/>
        </p:blipFill>
        <p:spPr bwMode="auto">
          <a:xfrm flipH="0" flipV="0">
            <a:off x="705766" y="6398197"/>
            <a:ext cx="1966731" cy="295007"/>
          </a:xfrm>
          <a:prstGeom prst="rect">
            <a:avLst/>
          </a:prstGeom>
        </p:spPr>
      </p:pic>
      <p:sp>
        <p:nvSpPr>
          <p:cNvPr id="1839153137" name="Title 1"/>
          <p:cNvSpPr>
            <a:spLocks noGrp="1"/>
          </p:cNvSpPr>
          <p:nvPr>
            <p:ph type="title"/>
          </p:nvPr>
        </p:nvSpPr>
        <p:spPr bwMode="auto">
          <a:xfrm flipH="0" flipV="0">
            <a:off x="838197" y="977077"/>
            <a:ext cx="9641377" cy="1325559"/>
          </a:xfrm>
        </p:spPr>
        <p:txBody>
          <a:bodyPr vertOverflow="overflow" horzOverflow="overflow" vert="horz" wrap="square" lIns="91440" tIns="45720" rIns="91440" bIns="45720" numCol="1" spcCol="0" rtlCol="0" fromWordArt="0" anchor="ctr" anchorCtr="0" forceAA="0" upright="0" compatLnSpc="0">
            <a:normAutofit/>
          </a:bodyPr>
          <a:lstStyle/>
          <a:p>
            <a:pPr>
              <a:defRPr/>
            </a:pPr>
            <a:r>
              <a:rPr lang="en-US" sz="3200" b="0" i="0" u="none" strike="noStrike" cap="none" spc="0">
                <a:solidFill>
                  <a:schemeClr val="tx1">
                    <a:lumMod val="75000"/>
                    <a:lumOff val="25000"/>
                  </a:schemeClr>
                </a:solidFill>
                <a:latin typeface="Arial"/>
                <a:cs typeface="Arial"/>
              </a:rPr>
              <a:t>Always</a:t>
            </a:r>
            <a:r>
              <a:rPr lang="en-US" sz="3200" b="0" i="0" u="none" strike="noStrike" cap="none" spc="0">
                <a:solidFill>
                  <a:schemeClr val="tx1">
                    <a:lumMod val="75000"/>
                    <a:lumOff val="25000"/>
                  </a:schemeClr>
                </a:solidFill>
                <a:latin typeface="Arial"/>
                <a:cs typeface="Arial"/>
              </a:rPr>
              <a:t> </a:t>
            </a:r>
            <a:r>
              <a:rPr lang="en-US" sz="3200" b="0" i="0" u="none" strike="noStrike" cap="none" spc="0">
                <a:solidFill>
                  <a:schemeClr val="tx1">
                    <a:lumMod val="75000"/>
                    <a:lumOff val="25000"/>
                  </a:schemeClr>
                </a:solidFill>
                <a:latin typeface="Arial Black"/>
                <a:cs typeface="Arial Black"/>
              </a:rPr>
              <a:t>attach</a:t>
            </a:r>
            <a:r>
              <a:rPr lang="en-US" sz="3200" b="0" i="0" u="none" strike="noStrike" cap="none" spc="0">
                <a:solidFill>
                  <a:schemeClr val="tx1">
                    <a:lumMod val="75000"/>
                    <a:lumOff val="25000"/>
                  </a:schemeClr>
                </a:solidFill>
                <a:latin typeface="Arial"/>
                <a:cs typeface="Arial"/>
              </a:rPr>
              <a:t> the </a:t>
            </a:r>
            <a:r>
              <a:rPr lang="en-US" sz="3200" b="0" i="0" u="none" strike="noStrike" cap="none" spc="0">
                <a:solidFill>
                  <a:schemeClr val="tx1">
                    <a:lumMod val="75000"/>
                    <a:lumOff val="25000"/>
                  </a:schemeClr>
                </a:solidFill>
                <a:latin typeface="Arial Black"/>
                <a:cs typeface="Arial Black"/>
              </a:rPr>
              <a:t>antenna before</a:t>
            </a:r>
            <a:r>
              <a:rPr lang="en-US" sz="3200" b="0" i="0" u="none" strike="noStrike" cap="none" spc="0">
                <a:solidFill>
                  <a:schemeClr val="tx1">
                    <a:lumMod val="75000"/>
                    <a:lumOff val="25000"/>
                  </a:schemeClr>
                </a:solidFill>
                <a:latin typeface="Arial"/>
                <a:cs typeface="Arial"/>
              </a:rPr>
              <a:t> powering on a LoRa device to prevent damage. </a:t>
            </a:r>
            <a:endParaRPr sz="3200">
              <a:solidFill>
                <a:schemeClr val="tx1">
                  <a:lumMod val="75000"/>
                  <a:lumOff val="25000"/>
                </a:schemeClr>
              </a:solidFill>
              <a:latin typeface="Arial Black"/>
              <a:cs typeface="Arial Black"/>
            </a:endParaRPr>
          </a:p>
        </p:txBody>
      </p:sp>
      <p:pic>
        <p:nvPicPr>
          <p:cNvPr id="44817154" name=""/>
          <p:cNvPicPr>
            <a:picLocks noChangeAspect="1"/>
          </p:cNvPicPr>
          <p:nvPr/>
        </p:nvPicPr>
        <p:blipFill>
          <a:blip r:embed="rId6"/>
          <a:stretch/>
        </p:blipFill>
        <p:spPr bwMode="auto">
          <a:xfrm rot="14422891">
            <a:off x="3862386" y="1463301"/>
            <a:ext cx="4467224" cy="4933949"/>
          </a:xfrm>
          <a:prstGeom prst="rect">
            <a:avLst/>
          </a:prstGeom>
        </p:spPr>
      </p:pic>
      <p:sp>
        <p:nvSpPr>
          <p:cNvPr id="1801533174" name=""/>
          <p:cNvSpPr txBox="1"/>
          <p:nvPr/>
        </p:nvSpPr>
        <p:spPr bwMode="auto">
          <a:xfrm flipH="0" flipV="0">
            <a:off x="11526332" y="6294858"/>
            <a:ext cx="564876" cy="48803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lgn="r">
              <a:defRPr/>
            </a:pPr>
            <a:r>
              <a:rPr sz="2600">
                <a:solidFill>
                  <a:schemeClr val="bg1"/>
                </a:solidFill>
                <a:latin typeface="Arial Black"/>
                <a:cs typeface="Arial Black"/>
              </a:rPr>
              <a:t>3.</a:t>
            </a:r>
            <a:endParaRPr sz="2600">
              <a:solidFill>
                <a:schemeClr val="bg1"/>
              </a:solidFill>
              <a:latin typeface="Arial Black"/>
              <a:cs typeface="Arial Black"/>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pic>
        <p:nvPicPr>
          <p:cNvPr id="934810557" name=""/>
          <p:cNvPicPr>
            <a:picLocks noChangeAspect="1"/>
          </p:cNvPicPr>
          <p:nvPr/>
        </p:nvPicPr>
        <p:blipFill>
          <a:blip r:embed="rId3"/>
          <a:stretch/>
        </p:blipFill>
        <p:spPr bwMode="auto">
          <a:xfrm>
            <a:off x="0" y="0"/>
            <a:ext cx="12191999" cy="6858000"/>
          </a:xfrm>
          <a:prstGeom prst="rect">
            <a:avLst/>
          </a:prstGeom>
        </p:spPr>
      </p:pic>
      <p:pic>
        <p:nvPicPr>
          <p:cNvPr id="834495291" name=""/>
          <p:cNvPicPr>
            <a:picLocks noChangeAspect="1"/>
          </p:cNvPicPr>
          <p:nvPr/>
        </p:nvPicPr>
        <p:blipFill>
          <a:blip r:embed="rId4"/>
          <a:stretch/>
        </p:blipFill>
        <p:spPr bwMode="auto">
          <a:xfrm>
            <a:off x="0" y="0"/>
            <a:ext cx="12191999" cy="6858000"/>
          </a:xfrm>
          <a:prstGeom prst="rect">
            <a:avLst/>
          </a:prstGeom>
        </p:spPr>
      </p:pic>
      <p:sp>
        <p:nvSpPr>
          <p:cNvPr id="1961805072" name="Title 1"/>
          <p:cNvSpPr>
            <a:spLocks noGrp="1"/>
          </p:cNvSpPr>
          <p:nvPr/>
        </p:nvSpPr>
        <p:spPr bwMode="auto">
          <a:xfrm flipH="0" flipV="0">
            <a:off x="595683" y="171761"/>
            <a:ext cx="6292019" cy="685184"/>
          </a:xfrm>
        </p:spPr>
        <p:txBody>
          <a:bodyPr vertOverflow="overflow" horzOverflow="overflow" vert="horz" wrap="square" lIns="91440" tIns="45720" rIns="91440" bIns="45720" numCol="1" spcCol="0" rtlCol="0" fromWordArt="0" anchor="b" anchorCtr="0" forceAA="0" upright="0" compatLnSpc="0">
            <a:normAutofit/>
          </a:bodyPr>
          <a:lstStyle>
            <a:lvl1pPr algn="l" defTabSz="914400">
              <a:lnSpc>
                <a:spcPct val="90000"/>
              </a:lnSpc>
              <a:spcBef>
                <a:spcPts val="0"/>
              </a:spcBef>
              <a:buNone/>
              <a:defRPr sz="4400">
                <a:solidFill>
                  <a:schemeClr val="tx1"/>
                </a:solidFill>
                <a:latin typeface="+mj-lt"/>
                <a:ea typeface="+mj-ea"/>
                <a:cs typeface="+mj-cs"/>
              </a:defRPr>
            </a:lvl1pPr>
          </a:lstStyle>
          <a:p>
            <a:pPr algn="l">
              <a:defRPr/>
            </a:pPr>
            <a:r>
              <a:rPr lang="en-US" sz="3600" b="0" i="0" u="none" strike="noStrike" cap="none" spc="0">
                <a:solidFill>
                  <a:schemeClr val="bg1"/>
                </a:solidFill>
                <a:latin typeface="Arial Black"/>
                <a:cs typeface="Arial Black"/>
              </a:rPr>
              <a:t>Meshtastic Workshop</a:t>
            </a:r>
            <a:endParaRPr sz="2800">
              <a:solidFill>
                <a:schemeClr val="bg1"/>
              </a:solidFill>
              <a:latin typeface="Arial Black"/>
              <a:cs typeface="Arial Black"/>
            </a:endParaRPr>
          </a:p>
        </p:txBody>
      </p:sp>
      <p:pic>
        <p:nvPicPr>
          <p:cNvPr id="1629130928" name=""/>
          <p:cNvPicPr>
            <a:picLocks noChangeAspect="1"/>
          </p:cNvPicPr>
          <p:nvPr/>
        </p:nvPicPr>
        <p:blipFill>
          <a:blip r:embed="rId5"/>
          <a:stretch/>
        </p:blipFill>
        <p:spPr bwMode="auto">
          <a:xfrm flipH="0" flipV="0">
            <a:off x="705767" y="6398198"/>
            <a:ext cx="1966732" cy="295009"/>
          </a:xfrm>
          <a:prstGeom prst="rect">
            <a:avLst/>
          </a:prstGeom>
        </p:spPr>
      </p:pic>
      <p:sp>
        <p:nvSpPr>
          <p:cNvPr id="705829362" name="Title 1"/>
          <p:cNvSpPr>
            <a:spLocks noGrp="1"/>
          </p:cNvSpPr>
          <p:nvPr>
            <p:ph type="title"/>
          </p:nvPr>
        </p:nvSpPr>
        <p:spPr bwMode="auto">
          <a:xfrm flipH="0" flipV="0">
            <a:off x="838197" y="977075"/>
            <a:ext cx="10865934" cy="1325560"/>
          </a:xfrm>
        </p:spPr>
        <p:txBody>
          <a:bodyPr vertOverflow="overflow" horzOverflow="overflow" vert="horz" wrap="square" lIns="91440" tIns="45720" rIns="91440" bIns="45720" numCol="1" spcCol="0" rtlCol="0" fromWordArt="0" anchor="ctr" anchorCtr="0" forceAA="0" upright="0" compatLnSpc="0">
            <a:normAutofit/>
          </a:bodyPr>
          <a:lstStyle/>
          <a:p>
            <a:pPr>
              <a:defRPr/>
            </a:pPr>
            <a:r>
              <a:rPr lang="en-US" sz="3200" b="0" i="0" u="none" strike="noStrike" cap="none" spc="0">
                <a:solidFill>
                  <a:schemeClr val="tx1">
                    <a:lumMod val="75000"/>
                    <a:lumOff val="25000"/>
                  </a:schemeClr>
                </a:solidFill>
                <a:latin typeface="Arial Black"/>
                <a:cs typeface="Arial Black"/>
              </a:rPr>
              <a:t>Understanding LoRa</a:t>
            </a:r>
            <a:r>
              <a:rPr lang="en-US" sz="3200" b="0" i="0" u="none" strike="noStrike" cap="none" spc="0">
                <a:solidFill>
                  <a:schemeClr val="tx1">
                    <a:lumMod val="75000"/>
                    <a:lumOff val="25000"/>
                  </a:schemeClr>
                </a:solidFill>
                <a:latin typeface="Arial"/>
                <a:cs typeface="Arial"/>
              </a:rPr>
              <a:t>: </a:t>
            </a:r>
            <a:r>
              <a:rPr lang="en-US" sz="3200" b="0" i="0" u="none" strike="noStrike" cap="none" spc="0">
                <a:solidFill>
                  <a:schemeClr val="tx1">
                    <a:lumMod val="75000"/>
                    <a:lumOff val="25000"/>
                  </a:schemeClr>
                </a:solidFill>
                <a:latin typeface="Arial"/>
                <a:cs typeface="Arial"/>
              </a:rPr>
              <a:t>Long Range, Low Power, Encrypted Communication for IoT and Beyond</a:t>
            </a:r>
            <a:endParaRPr sz="3200">
              <a:solidFill>
                <a:schemeClr val="tx1">
                  <a:lumMod val="75000"/>
                  <a:lumOff val="25000"/>
                </a:schemeClr>
              </a:solidFill>
              <a:latin typeface="Arial Black"/>
              <a:cs typeface="Arial Black"/>
            </a:endParaRPr>
          </a:p>
        </p:txBody>
      </p:sp>
      <p:pic>
        <p:nvPicPr>
          <p:cNvPr id="1658955887" name=""/>
          <p:cNvPicPr>
            <a:picLocks noChangeAspect="1"/>
          </p:cNvPicPr>
          <p:nvPr/>
        </p:nvPicPr>
        <p:blipFill>
          <a:blip r:embed="rId6"/>
          <a:stretch/>
        </p:blipFill>
        <p:spPr bwMode="auto">
          <a:xfrm flipH="0" flipV="0">
            <a:off x="6271164" y="2571905"/>
            <a:ext cx="5800387" cy="3204824"/>
          </a:xfrm>
          <a:prstGeom prst="rect">
            <a:avLst/>
          </a:prstGeom>
        </p:spPr>
      </p:pic>
      <p:pic>
        <p:nvPicPr>
          <p:cNvPr id="1189419036" name=""/>
          <p:cNvPicPr>
            <a:picLocks noChangeAspect="1"/>
          </p:cNvPicPr>
          <p:nvPr/>
        </p:nvPicPr>
        <p:blipFill>
          <a:blip r:embed="rId7"/>
          <a:stretch/>
        </p:blipFill>
        <p:spPr bwMode="auto">
          <a:xfrm flipH="0" flipV="0">
            <a:off x="989758" y="2761225"/>
            <a:ext cx="5106240" cy="2780141"/>
          </a:xfrm>
          <a:prstGeom prst="rect">
            <a:avLst/>
          </a:prstGeom>
        </p:spPr>
      </p:pic>
      <p:sp>
        <p:nvSpPr>
          <p:cNvPr id="1303006340" name=""/>
          <p:cNvSpPr txBox="1"/>
          <p:nvPr/>
        </p:nvSpPr>
        <p:spPr bwMode="auto">
          <a:xfrm flipH="0" flipV="0">
            <a:off x="11526332" y="6294858"/>
            <a:ext cx="564876" cy="48803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lgn="r">
              <a:defRPr/>
            </a:pPr>
            <a:r>
              <a:rPr sz="2600">
                <a:solidFill>
                  <a:schemeClr val="bg1"/>
                </a:solidFill>
                <a:latin typeface="Arial Black"/>
                <a:cs typeface="Arial Black"/>
              </a:rPr>
              <a:t>4.</a:t>
            </a:r>
            <a:endParaRPr sz="2600">
              <a:solidFill>
                <a:schemeClr val="bg1"/>
              </a:solidFill>
              <a:latin typeface="Arial Black"/>
              <a:cs typeface="Arial Black"/>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pic>
        <p:nvPicPr>
          <p:cNvPr id="825910758" name=""/>
          <p:cNvPicPr>
            <a:picLocks noChangeAspect="1"/>
          </p:cNvPicPr>
          <p:nvPr/>
        </p:nvPicPr>
        <p:blipFill>
          <a:blip r:embed="rId3"/>
          <a:stretch/>
        </p:blipFill>
        <p:spPr bwMode="auto">
          <a:xfrm>
            <a:off x="0" y="0"/>
            <a:ext cx="12191998" cy="6858000"/>
          </a:xfrm>
          <a:prstGeom prst="rect">
            <a:avLst/>
          </a:prstGeom>
        </p:spPr>
      </p:pic>
      <p:pic>
        <p:nvPicPr>
          <p:cNvPr id="1422013247" name=""/>
          <p:cNvPicPr>
            <a:picLocks noChangeAspect="1"/>
          </p:cNvPicPr>
          <p:nvPr/>
        </p:nvPicPr>
        <p:blipFill>
          <a:blip r:embed="rId4"/>
          <a:stretch/>
        </p:blipFill>
        <p:spPr bwMode="auto">
          <a:xfrm>
            <a:off x="0" y="0"/>
            <a:ext cx="12191998" cy="6858000"/>
          </a:xfrm>
          <a:prstGeom prst="rect">
            <a:avLst/>
          </a:prstGeom>
        </p:spPr>
      </p:pic>
      <p:sp>
        <p:nvSpPr>
          <p:cNvPr id="1484035818" name="Title 1"/>
          <p:cNvSpPr>
            <a:spLocks noGrp="1"/>
          </p:cNvSpPr>
          <p:nvPr/>
        </p:nvSpPr>
        <p:spPr bwMode="auto">
          <a:xfrm flipH="0" flipV="0">
            <a:off x="595683" y="171760"/>
            <a:ext cx="6292018" cy="685183"/>
          </a:xfrm>
        </p:spPr>
        <p:txBody>
          <a:bodyPr vertOverflow="overflow" horzOverflow="overflow" vert="horz" wrap="square" lIns="91440" tIns="45720" rIns="91440" bIns="45720" numCol="1" spcCol="0" rtlCol="0" fromWordArt="0" anchor="b" anchorCtr="0" forceAA="0" upright="0" compatLnSpc="0">
            <a:normAutofit/>
          </a:bodyPr>
          <a:lstStyle>
            <a:lvl1pPr algn="l" defTabSz="914400">
              <a:lnSpc>
                <a:spcPct val="90000"/>
              </a:lnSpc>
              <a:spcBef>
                <a:spcPts val="0"/>
              </a:spcBef>
              <a:buNone/>
              <a:defRPr sz="4400">
                <a:solidFill>
                  <a:schemeClr val="tx1"/>
                </a:solidFill>
                <a:latin typeface="+mj-lt"/>
                <a:ea typeface="+mj-ea"/>
                <a:cs typeface="+mj-cs"/>
              </a:defRPr>
            </a:lvl1pPr>
          </a:lstStyle>
          <a:p>
            <a:pPr algn="l">
              <a:defRPr/>
            </a:pPr>
            <a:r>
              <a:rPr lang="en-US" sz="3600" b="0" i="0" u="none" strike="noStrike" cap="none" spc="0">
                <a:solidFill>
                  <a:schemeClr val="bg1"/>
                </a:solidFill>
                <a:latin typeface="Arial Black"/>
                <a:cs typeface="Arial Black"/>
              </a:rPr>
              <a:t>Meshtastic Workshop</a:t>
            </a:r>
            <a:endParaRPr sz="2800">
              <a:solidFill>
                <a:schemeClr val="bg1"/>
              </a:solidFill>
              <a:latin typeface="Arial Black"/>
              <a:cs typeface="Arial Black"/>
            </a:endParaRPr>
          </a:p>
        </p:txBody>
      </p:sp>
      <p:pic>
        <p:nvPicPr>
          <p:cNvPr id="2071725240" name=""/>
          <p:cNvPicPr>
            <a:picLocks noChangeAspect="1"/>
          </p:cNvPicPr>
          <p:nvPr/>
        </p:nvPicPr>
        <p:blipFill>
          <a:blip r:embed="rId5"/>
          <a:stretch/>
        </p:blipFill>
        <p:spPr bwMode="auto">
          <a:xfrm flipH="0" flipV="0">
            <a:off x="705766" y="6398197"/>
            <a:ext cx="1966731" cy="295008"/>
          </a:xfrm>
          <a:prstGeom prst="rect">
            <a:avLst/>
          </a:prstGeom>
        </p:spPr>
      </p:pic>
      <p:sp>
        <p:nvSpPr>
          <p:cNvPr id="104953404" name=""/>
          <p:cNvSpPr txBox="1"/>
          <p:nvPr/>
        </p:nvSpPr>
        <p:spPr bwMode="auto">
          <a:xfrm flipH="0" flipV="0">
            <a:off x="4829658" y="2770908"/>
            <a:ext cx="3961533" cy="36611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defRPr/>
            </a:pPr>
            <a:endParaRPr/>
          </a:p>
        </p:txBody>
      </p:sp>
      <p:pic>
        <p:nvPicPr>
          <p:cNvPr id="454944943" name=""/>
          <p:cNvPicPr>
            <a:picLocks noChangeAspect="1"/>
          </p:cNvPicPr>
          <p:nvPr/>
        </p:nvPicPr>
        <p:blipFill>
          <a:blip r:embed="rId6"/>
          <a:stretch/>
        </p:blipFill>
        <p:spPr bwMode="auto">
          <a:xfrm flipH="0" flipV="0">
            <a:off x="2725309" y="1398067"/>
            <a:ext cx="9466686" cy="4733343"/>
          </a:xfrm>
          <a:prstGeom prst="rect">
            <a:avLst/>
          </a:prstGeom>
        </p:spPr>
      </p:pic>
      <p:sp>
        <p:nvSpPr>
          <p:cNvPr id="480853797" name="Title 1"/>
          <p:cNvSpPr>
            <a:spLocks noGrp="1"/>
          </p:cNvSpPr>
          <p:nvPr>
            <p:ph type="title"/>
          </p:nvPr>
        </p:nvSpPr>
        <p:spPr bwMode="auto">
          <a:xfrm flipH="0" flipV="0">
            <a:off x="838197" y="977075"/>
            <a:ext cx="10865934" cy="1325559"/>
          </a:xfrm>
        </p:spPr>
        <p:txBody>
          <a:bodyPr vertOverflow="overflow" horzOverflow="overflow" vert="horz" wrap="square" lIns="91440" tIns="45720" rIns="91440" bIns="45720" numCol="1" spcCol="0" rtlCol="0" fromWordArt="0" anchor="ctr" anchorCtr="0" forceAA="0" upright="0" compatLnSpc="0">
            <a:normAutofit/>
          </a:bodyPr>
          <a:lstStyle/>
          <a:p>
            <a:pPr>
              <a:defRPr/>
            </a:pPr>
            <a:r>
              <a:rPr lang="en-US" sz="3200" b="0" i="0" u="none" strike="noStrike" cap="none" spc="0">
                <a:solidFill>
                  <a:schemeClr val="tx1">
                    <a:lumMod val="75000"/>
                    <a:lumOff val="25000"/>
                  </a:schemeClr>
                </a:solidFill>
                <a:latin typeface="Arial Black"/>
                <a:cs typeface="Arial Black"/>
              </a:rPr>
              <a:t>LoRa:</a:t>
            </a:r>
            <a:r>
              <a:rPr lang="en-US" sz="3200" b="0" i="0" u="none" strike="noStrike" cap="none" spc="0">
                <a:solidFill>
                  <a:schemeClr val="tx1">
                    <a:lumMod val="75000"/>
                    <a:lumOff val="25000"/>
                  </a:schemeClr>
                </a:solidFill>
                <a:latin typeface="Arial"/>
                <a:cs typeface="Arial"/>
              </a:rPr>
              <a:t> A Key Technology for IoT and Secure Communication</a:t>
            </a:r>
            <a:endParaRPr sz="3200">
              <a:solidFill>
                <a:schemeClr val="tx1">
                  <a:lumMod val="75000"/>
                  <a:lumOff val="25000"/>
                </a:schemeClr>
              </a:solidFill>
              <a:latin typeface="Arial"/>
              <a:cs typeface="Arial"/>
            </a:endParaRPr>
          </a:p>
        </p:txBody>
      </p:sp>
      <p:pic>
        <p:nvPicPr>
          <p:cNvPr id="1787850106" name=""/>
          <p:cNvPicPr>
            <a:picLocks noChangeAspect="1"/>
          </p:cNvPicPr>
          <p:nvPr/>
        </p:nvPicPr>
        <p:blipFill>
          <a:blip r:embed="rId7"/>
          <a:stretch/>
        </p:blipFill>
        <p:spPr bwMode="auto">
          <a:xfrm>
            <a:off x="838197" y="2302634"/>
            <a:ext cx="5514975" cy="3457575"/>
          </a:xfrm>
          <a:prstGeom prst="rect">
            <a:avLst/>
          </a:prstGeom>
        </p:spPr>
      </p:pic>
      <p:sp>
        <p:nvSpPr>
          <p:cNvPr id="405817585" name=""/>
          <p:cNvSpPr txBox="1"/>
          <p:nvPr/>
        </p:nvSpPr>
        <p:spPr bwMode="auto">
          <a:xfrm flipH="0" flipV="0">
            <a:off x="11526332" y="6294858"/>
            <a:ext cx="564876" cy="48803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lgn="r">
              <a:defRPr/>
            </a:pPr>
            <a:r>
              <a:rPr sz="2600">
                <a:solidFill>
                  <a:schemeClr val="bg1"/>
                </a:solidFill>
                <a:latin typeface="Arial Black"/>
                <a:cs typeface="Arial Black"/>
              </a:rPr>
              <a:t>5.</a:t>
            </a:r>
            <a:endParaRPr sz="2600">
              <a:solidFill>
                <a:schemeClr val="bg1"/>
              </a:solidFill>
              <a:latin typeface="Arial Black"/>
              <a:cs typeface="Arial Black"/>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pic>
        <p:nvPicPr>
          <p:cNvPr id="295783754" name=""/>
          <p:cNvPicPr>
            <a:picLocks noChangeAspect="1"/>
          </p:cNvPicPr>
          <p:nvPr/>
        </p:nvPicPr>
        <p:blipFill>
          <a:blip r:embed="rId3"/>
          <a:stretch/>
        </p:blipFill>
        <p:spPr bwMode="auto">
          <a:xfrm>
            <a:off x="0" y="0"/>
            <a:ext cx="12191998" cy="6858000"/>
          </a:xfrm>
          <a:prstGeom prst="rect">
            <a:avLst/>
          </a:prstGeom>
        </p:spPr>
      </p:pic>
      <p:pic>
        <p:nvPicPr>
          <p:cNvPr id="948165793" name=""/>
          <p:cNvPicPr>
            <a:picLocks noChangeAspect="1"/>
          </p:cNvPicPr>
          <p:nvPr/>
        </p:nvPicPr>
        <p:blipFill>
          <a:blip r:embed="rId4"/>
          <a:stretch/>
        </p:blipFill>
        <p:spPr bwMode="auto">
          <a:xfrm>
            <a:off x="0" y="0"/>
            <a:ext cx="12191998" cy="6858000"/>
          </a:xfrm>
          <a:prstGeom prst="rect">
            <a:avLst/>
          </a:prstGeom>
        </p:spPr>
      </p:pic>
      <p:sp>
        <p:nvSpPr>
          <p:cNvPr id="981508717" name="Title 1"/>
          <p:cNvSpPr>
            <a:spLocks noGrp="1"/>
          </p:cNvSpPr>
          <p:nvPr/>
        </p:nvSpPr>
        <p:spPr bwMode="auto">
          <a:xfrm flipH="0" flipV="0">
            <a:off x="595683" y="171760"/>
            <a:ext cx="6292018" cy="685183"/>
          </a:xfrm>
        </p:spPr>
        <p:txBody>
          <a:bodyPr vertOverflow="overflow" horzOverflow="overflow" vert="horz" wrap="square" lIns="91440" tIns="45720" rIns="91440" bIns="45720" numCol="1" spcCol="0" rtlCol="0" fromWordArt="0" anchor="b" anchorCtr="0" forceAA="0" upright="0" compatLnSpc="0">
            <a:normAutofit/>
          </a:bodyPr>
          <a:lstStyle>
            <a:lvl1pPr algn="l" defTabSz="914400">
              <a:lnSpc>
                <a:spcPct val="90000"/>
              </a:lnSpc>
              <a:spcBef>
                <a:spcPts val="0"/>
              </a:spcBef>
              <a:buNone/>
              <a:defRPr sz="4400">
                <a:solidFill>
                  <a:schemeClr val="tx1"/>
                </a:solidFill>
                <a:latin typeface="+mj-lt"/>
                <a:ea typeface="+mj-ea"/>
                <a:cs typeface="+mj-cs"/>
              </a:defRPr>
            </a:lvl1pPr>
          </a:lstStyle>
          <a:p>
            <a:pPr algn="l">
              <a:defRPr/>
            </a:pPr>
            <a:r>
              <a:rPr lang="en-US" sz="3600" b="0" i="0" u="none" strike="noStrike" cap="none" spc="0">
                <a:solidFill>
                  <a:schemeClr val="bg1"/>
                </a:solidFill>
                <a:latin typeface="Arial Black"/>
                <a:cs typeface="Arial Black"/>
              </a:rPr>
              <a:t>Meshtastic Workshop</a:t>
            </a:r>
            <a:endParaRPr sz="2800">
              <a:solidFill>
                <a:schemeClr val="bg1"/>
              </a:solidFill>
              <a:latin typeface="Arial Black"/>
              <a:cs typeface="Arial Black"/>
            </a:endParaRPr>
          </a:p>
        </p:txBody>
      </p:sp>
      <p:pic>
        <p:nvPicPr>
          <p:cNvPr id="1159922598" name=""/>
          <p:cNvPicPr>
            <a:picLocks noChangeAspect="1"/>
          </p:cNvPicPr>
          <p:nvPr/>
        </p:nvPicPr>
        <p:blipFill>
          <a:blip r:embed="rId5"/>
          <a:stretch/>
        </p:blipFill>
        <p:spPr bwMode="auto">
          <a:xfrm flipH="0" flipV="0">
            <a:off x="705766" y="6398197"/>
            <a:ext cx="1966731" cy="295008"/>
          </a:xfrm>
          <a:prstGeom prst="rect">
            <a:avLst/>
          </a:prstGeom>
        </p:spPr>
      </p:pic>
      <p:sp>
        <p:nvSpPr>
          <p:cNvPr id="1386670929" name="Title 1"/>
          <p:cNvSpPr>
            <a:spLocks noGrp="1"/>
          </p:cNvSpPr>
          <p:nvPr>
            <p:ph type="title"/>
          </p:nvPr>
        </p:nvSpPr>
        <p:spPr bwMode="auto">
          <a:xfrm flipH="0" flipV="0">
            <a:off x="838197" y="977075"/>
            <a:ext cx="10865934" cy="1325559"/>
          </a:xfrm>
        </p:spPr>
        <p:txBody>
          <a:bodyPr vertOverflow="overflow" horzOverflow="overflow" vert="horz" wrap="square" lIns="91440" tIns="45720" rIns="91440" bIns="45720" numCol="1" spcCol="0" rtlCol="0" fromWordArt="0" anchor="ctr" anchorCtr="0" forceAA="0" upright="0" compatLnSpc="0">
            <a:normAutofit/>
          </a:bodyPr>
          <a:lstStyle/>
          <a:p>
            <a:pPr>
              <a:defRPr/>
            </a:pPr>
            <a:r>
              <a:rPr lang="en-US" sz="3200" b="0" i="0" u="none" strike="noStrike" cap="none" spc="0">
                <a:solidFill>
                  <a:schemeClr val="tx1">
                    <a:lumMod val="75000"/>
                    <a:lumOff val="25000"/>
                  </a:schemeClr>
                </a:solidFill>
                <a:latin typeface="Arial"/>
                <a:cs typeface="Arial"/>
              </a:rPr>
              <a:t>Why Choose </a:t>
            </a:r>
            <a:r>
              <a:rPr lang="en-US" sz="3200" b="0" i="0" u="none" strike="noStrike" cap="none" spc="0">
                <a:solidFill>
                  <a:schemeClr val="tx1">
                    <a:lumMod val="75000"/>
                    <a:lumOff val="25000"/>
                  </a:schemeClr>
                </a:solidFill>
                <a:latin typeface="Arial Black"/>
                <a:cs typeface="Arial Black"/>
              </a:rPr>
              <a:t>LoRa</a:t>
            </a:r>
            <a:r>
              <a:rPr lang="en-US" sz="3200" b="0" i="0" u="none" strike="noStrike" cap="none" spc="0">
                <a:solidFill>
                  <a:schemeClr val="tx1">
                    <a:lumMod val="75000"/>
                    <a:lumOff val="25000"/>
                  </a:schemeClr>
                </a:solidFill>
                <a:latin typeface="Arial"/>
                <a:cs typeface="Arial"/>
              </a:rPr>
              <a:t> Over </a:t>
            </a:r>
            <a:r>
              <a:rPr lang="en-US" sz="3200" b="0" i="0" u="none" strike="noStrike" cap="none" spc="0">
                <a:solidFill>
                  <a:schemeClr val="tx1">
                    <a:lumMod val="75000"/>
                    <a:lumOff val="25000"/>
                  </a:schemeClr>
                </a:solidFill>
                <a:latin typeface="Arial Black"/>
                <a:cs typeface="Arial Black"/>
              </a:rPr>
              <a:t>Ham Radio’s </a:t>
            </a:r>
            <a:r>
              <a:rPr lang="en-US" sz="3200" b="0" i="0" u="none" strike="noStrike" cap="none" spc="0">
                <a:solidFill>
                  <a:schemeClr val="tx1">
                    <a:lumMod val="75000"/>
                    <a:lumOff val="25000"/>
                  </a:schemeClr>
                </a:solidFill>
                <a:latin typeface="Arial Black"/>
                <a:cs typeface="Arial Black"/>
              </a:rPr>
              <a:t>APRS</a:t>
            </a:r>
            <a:r>
              <a:rPr lang="en-US" sz="3200" b="0" i="0" u="none" strike="noStrike" cap="none" spc="0">
                <a:solidFill>
                  <a:schemeClr val="tx1">
                    <a:lumMod val="75000"/>
                    <a:lumOff val="25000"/>
                  </a:schemeClr>
                </a:solidFill>
                <a:latin typeface="Arial"/>
                <a:cs typeface="Arial"/>
              </a:rPr>
              <a:t> for Secure Communication?</a:t>
            </a:r>
            <a:endParaRPr sz="3200">
              <a:solidFill>
                <a:schemeClr val="tx1">
                  <a:lumMod val="75000"/>
                  <a:lumOff val="25000"/>
                </a:schemeClr>
              </a:solidFill>
              <a:latin typeface="Arial"/>
              <a:cs typeface="Arial"/>
            </a:endParaRPr>
          </a:p>
        </p:txBody>
      </p:sp>
      <p:sp>
        <p:nvSpPr>
          <p:cNvPr id="1629582127" name=""/>
          <p:cNvSpPr txBox="1"/>
          <p:nvPr/>
        </p:nvSpPr>
        <p:spPr bwMode="auto">
          <a:xfrm flipH="0" flipV="0">
            <a:off x="4829658" y="2770908"/>
            <a:ext cx="3961533" cy="36611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defRPr/>
            </a:pPr>
            <a:endParaRPr/>
          </a:p>
        </p:txBody>
      </p:sp>
      <p:pic>
        <p:nvPicPr>
          <p:cNvPr id="1434872861" name=""/>
          <p:cNvPicPr>
            <a:picLocks noChangeAspect="1"/>
          </p:cNvPicPr>
          <p:nvPr/>
        </p:nvPicPr>
        <p:blipFill>
          <a:blip r:embed="rId6"/>
          <a:stretch/>
        </p:blipFill>
        <p:spPr bwMode="auto">
          <a:xfrm flipH="0" flipV="0">
            <a:off x="2725310" y="1398067"/>
            <a:ext cx="9466687" cy="4733343"/>
          </a:xfrm>
          <a:prstGeom prst="rect">
            <a:avLst/>
          </a:prstGeom>
        </p:spPr>
      </p:pic>
      <p:pic>
        <p:nvPicPr>
          <p:cNvPr id="52604041" name=""/>
          <p:cNvPicPr>
            <a:picLocks noChangeAspect="1"/>
          </p:cNvPicPr>
          <p:nvPr/>
        </p:nvPicPr>
        <p:blipFill>
          <a:blip r:embed="rId7"/>
          <a:stretch/>
        </p:blipFill>
        <p:spPr bwMode="auto">
          <a:xfrm flipH="0" flipV="0">
            <a:off x="1995789" y="2595562"/>
            <a:ext cx="2096682" cy="2968902"/>
          </a:xfrm>
          <a:prstGeom prst="rect">
            <a:avLst/>
          </a:prstGeom>
        </p:spPr>
      </p:pic>
      <p:sp>
        <p:nvSpPr>
          <p:cNvPr id="1094185494" name=""/>
          <p:cNvSpPr txBox="1"/>
          <p:nvPr/>
        </p:nvSpPr>
        <p:spPr bwMode="auto">
          <a:xfrm flipH="0" flipV="0">
            <a:off x="11526332" y="6294858"/>
            <a:ext cx="564876" cy="48803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lgn="r">
              <a:defRPr/>
            </a:pPr>
            <a:r>
              <a:rPr sz="2600">
                <a:solidFill>
                  <a:schemeClr val="bg1"/>
                </a:solidFill>
                <a:latin typeface="Arial Black"/>
                <a:cs typeface="Arial Black"/>
              </a:rPr>
              <a:t>6.</a:t>
            </a:r>
            <a:endParaRPr sz="2600">
              <a:solidFill>
                <a:schemeClr val="bg1"/>
              </a:solidFill>
              <a:latin typeface="Arial Black"/>
              <a:cs typeface="Arial Black"/>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pic>
        <p:nvPicPr>
          <p:cNvPr id="1640498283" name=""/>
          <p:cNvPicPr>
            <a:picLocks noChangeAspect="1"/>
          </p:cNvPicPr>
          <p:nvPr/>
        </p:nvPicPr>
        <p:blipFill>
          <a:blip r:embed="rId3"/>
          <a:stretch/>
        </p:blipFill>
        <p:spPr bwMode="auto">
          <a:xfrm>
            <a:off x="0" y="0"/>
            <a:ext cx="12191998" cy="6858000"/>
          </a:xfrm>
          <a:prstGeom prst="rect">
            <a:avLst/>
          </a:prstGeom>
        </p:spPr>
      </p:pic>
      <p:pic>
        <p:nvPicPr>
          <p:cNvPr id="1882775411" name=""/>
          <p:cNvPicPr>
            <a:picLocks noChangeAspect="1"/>
          </p:cNvPicPr>
          <p:nvPr/>
        </p:nvPicPr>
        <p:blipFill>
          <a:blip r:embed="rId4"/>
          <a:stretch/>
        </p:blipFill>
        <p:spPr bwMode="auto">
          <a:xfrm>
            <a:off x="0" y="0"/>
            <a:ext cx="12191998" cy="6858000"/>
          </a:xfrm>
          <a:prstGeom prst="rect">
            <a:avLst/>
          </a:prstGeom>
        </p:spPr>
      </p:pic>
      <p:sp>
        <p:nvSpPr>
          <p:cNvPr id="58482469" name="Title 1"/>
          <p:cNvSpPr>
            <a:spLocks noGrp="1"/>
          </p:cNvSpPr>
          <p:nvPr/>
        </p:nvSpPr>
        <p:spPr bwMode="auto">
          <a:xfrm flipH="0" flipV="0">
            <a:off x="595683" y="171760"/>
            <a:ext cx="6292018" cy="685183"/>
          </a:xfrm>
        </p:spPr>
        <p:txBody>
          <a:bodyPr vertOverflow="overflow" horzOverflow="overflow" vert="horz" wrap="square" lIns="91440" tIns="45720" rIns="91440" bIns="45720" numCol="1" spcCol="0" rtlCol="0" fromWordArt="0" anchor="b" anchorCtr="0" forceAA="0" upright="0" compatLnSpc="0">
            <a:normAutofit/>
          </a:bodyPr>
          <a:lstStyle>
            <a:lvl1pPr algn="l" defTabSz="914400">
              <a:lnSpc>
                <a:spcPct val="90000"/>
              </a:lnSpc>
              <a:spcBef>
                <a:spcPts val="0"/>
              </a:spcBef>
              <a:buNone/>
              <a:defRPr sz="4400">
                <a:solidFill>
                  <a:schemeClr val="tx1"/>
                </a:solidFill>
                <a:latin typeface="+mj-lt"/>
                <a:ea typeface="+mj-ea"/>
                <a:cs typeface="+mj-cs"/>
              </a:defRPr>
            </a:lvl1pPr>
          </a:lstStyle>
          <a:p>
            <a:pPr algn="l">
              <a:defRPr/>
            </a:pPr>
            <a:r>
              <a:rPr lang="en-US" sz="3600" b="0" i="0" u="none" strike="noStrike" cap="none" spc="0">
                <a:solidFill>
                  <a:schemeClr val="bg1"/>
                </a:solidFill>
                <a:latin typeface="Arial Black"/>
                <a:cs typeface="Arial Black"/>
              </a:rPr>
              <a:t>Meshtastic Workshop</a:t>
            </a:r>
            <a:endParaRPr sz="2800">
              <a:solidFill>
                <a:schemeClr val="bg1"/>
              </a:solidFill>
              <a:latin typeface="Arial Black"/>
              <a:cs typeface="Arial Black"/>
            </a:endParaRPr>
          </a:p>
        </p:txBody>
      </p:sp>
      <p:pic>
        <p:nvPicPr>
          <p:cNvPr id="1349565279" name=""/>
          <p:cNvPicPr>
            <a:picLocks noChangeAspect="1"/>
          </p:cNvPicPr>
          <p:nvPr/>
        </p:nvPicPr>
        <p:blipFill>
          <a:blip r:embed="rId5"/>
          <a:stretch/>
        </p:blipFill>
        <p:spPr bwMode="auto">
          <a:xfrm flipH="0" flipV="0">
            <a:off x="705766" y="6398197"/>
            <a:ext cx="1966731" cy="295008"/>
          </a:xfrm>
          <a:prstGeom prst="rect">
            <a:avLst/>
          </a:prstGeom>
        </p:spPr>
      </p:pic>
      <p:sp>
        <p:nvSpPr>
          <p:cNvPr id="1303631544" name="Title 1"/>
          <p:cNvSpPr>
            <a:spLocks noGrp="1"/>
          </p:cNvSpPr>
          <p:nvPr>
            <p:ph type="title"/>
          </p:nvPr>
        </p:nvSpPr>
        <p:spPr bwMode="auto">
          <a:xfrm flipH="0" flipV="0">
            <a:off x="838197" y="977075"/>
            <a:ext cx="10865934" cy="1325559"/>
          </a:xfrm>
        </p:spPr>
        <p:txBody>
          <a:bodyPr vertOverflow="overflow" horzOverflow="overflow" vert="horz" wrap="square" lIns="91440" tIns="45720" rIns="91440" bIns="45720" numCol="1" spcCol="0" rtlCol="0" fromWordArt="0" anchor="ctr" anchorCtr="0" forceAA="0" upright="0" compatLnSpc="0">
            <a:normAutofit/>
          </a:bodyPr>
          <a:lstStyle/>
          <a:p>
            <a:pPr>
              <a:defRPr/>
            </a:pPr>
            <a:r>
              <a:rPr lang="en-US" sz="3200" b="0" i="0" u="none" strike="noStrike" cap="none" spc="0">
                <a:solidFill>
                  <a:schemeClr val="tx1">
                    <a:lumMod val="75000"/>
                    <a:lumOff val="25000"/>
                  </a:schemeClr>
                </a:solidFill>
                <a:latin typeface="Arial Black"/>
                <a:cs typeface="Arial Black"/>
              </a:rPr>
              <a:t>Introducing Meshtastic:</a:t>
            </a:r>
            <a:r>
              <a:rPr lang="en-US" sz="3200" b="0" i="0" u="none" strike="noStrike" cap="none" spc="0">
                <a:solidFill>
                  <a:schemeClr val="tx1">
                    <a:lumMod val="75000"/>
                    <a:lumOff val="25000"/>
                  </a:schemeClr>
                </a:solidFill>
                <a:latin typeface="Arial"/>
                <a:cs typeface="Arial"/>
              </a:rPr>
              <a:t> The Open-Source Solution for Decentralized Communication</a:t>
            </a:r>
            <a:endParaRPr sz="3200">
              <a:solidFill>
                <a:schemeClr val="tx1">
                  <a:lumMod val="75000"/>
                  <a:lumOff val="25000"/>
                </a:schemeClr>
              </a:solidFill>
              <a:latin typeface="Arial"/>
              <a:cs typeface="Arial"/>
            </a:endParaRPr>
          </a:p>
        </p:txBody>
      </p:sp>
      <p:sp>
        <p:nvSpPr>
          <p:cNvPr id="1171015680" name=""/>
          <p:cNvSpPr txBox="1"/>
          <p:nvPr/>
        </p:nvSpPr>
        <p:spPr bwMode="auto">
          <a:xfrm flipH="0" flipV="0">
            <a:off x="4829658" y="2770908"/>
            <a:ext cx="3961533" cy="36611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defRPr/>
            </a:pPr>
            <a:endParaRPr/>
          </a:p>
        </p:txBody>
      </p:sp>
      <p:pic>
        <p:nvPicPr>
          <p:cNvPr id="1815847033" name=""/>
          <p:cNvPicPr>
            <a:picLocks noChangeAspect="1"/>
          </p:cNvPicPr>
          <p:nvPr/>
        </p:nvPicPr>
        <p:blipFill>
          <a:blip r:embed="rId6"/>
          <a:stretch/>
        </p:blipFill>
        <p:spPr bwMode="auto">
          <a:xfrm flipH="0" flipV="0">
            <a:off x="4469605" y="2579898"/>
            <a:ext cx="3032549" cy="3040658"/>
          </a:xfrm>
          <a:prstGeom prst="rect">
            <a:avLst/>
          </a:prstGeom>
        </p:spPr>
      </p:pic>
      <p:sp>
        <p:nvSpPr>
          <p:cNvPr id="1831399576" name=""/>
          <p:cNvSpPr txBox="1"/>
          <p:nvPr/>
        </p:nvSpPr>
        <p:spPr bwMode="auto">
          <a:xfrm flipH="0" flipV="0">
            <a:off x="11526331" y="6294857"/>
            <a:ext cx="565596" cy="48803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lgn="r">
              <a:defRPr/>
            </a:pPr>
            <a:r>
              <a:rPr sz="2600">
                <a:solidFill>
                  <a:schemeClr val="bg1"/>
                </a:solidFill>
                <a:latin typeface="Arial Black"/>
                <a:cs typeface="Arial Black"/>
              </a:rPr>
              <a:t>7.</a:t>
            </a:r>
            <a:endParaRPr sz="2600">
              <a:solidFill>
                <a:schemeClr val="bg1"/>
              </a:solidFill>
              <a:latin typeface="Arial Black"/>
              <a:cs typeface="Arial Black"/>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pic>
        <p:nvPicPr>
          <p:cNvPr id="349152143" name=""/>
          <p:cNvPicPr>
            <a:picLocks noChangeAspect="1"/>
          </p:cNvPicPr>
          <p:nvPr/>
        </p:nvPicPr>
        <p:blipFill>
          <a:blip r:embed="rId3"/>
          <a:stretch/>
        </p:blipFill>
        <p:spPr bwMode="auto">
          <a:xfrm>
            <a:off x="0" y="0"/>
            <a:ext cx="12191998" cy="6858000"/>
          </a:xfrm>
          <a:prstGeom prst="rect">
            <a:avLst/>
          </a:prstGeom>
        </p:spPr>
      </p:pic>
      <p:pic>
        <p:nvPicPr>
          <p:cNvPr id="916475305" name=""/>
          <p:cNvPicPr>
            <a:picLocks noChangeAspect="1"/>
          </p:cNvPicPr>
          <p:nvPr/>
        </p:nvPicPr>
        <p:blipFill>
          <a:blip r:embed="rId4"/>
          <a:stretch/>
        </p:blipFill>
        <p:spPr bwMode="auto">
          <a:xfrm>
            <a:off x="0" y="0"/>
            <a:ext cx="12191998" cy="6858000"/>
          </a:xfrm>
          <a:prstGeom prst="rect">
            <a:avLst/>
          </a:prstGeom>
        </p:spPr>
      </p:pic>
      <p:sp>
        <p:nvSpPr>
          <p:cNvPr id="1115410953" name="Title 1"/>
          <p:cNvSpPr>
            <a:spLocks noGrp="1"/>
          </p:cNvSpPr>
          <p:nvPr/>
        </p:nvSpPr>
        <p:spPr bwMode="auto">
          <a:xfrm flipH="0" flipV="0">
            <a:off x="595683" y="171760"/>
            <a:ext cx="6292018" cy="685183"/>
          </a:xfrm>
        </p:spPr>
        <p:txBody>
          <a:bodyPr vertOverflow="overflow" horzOverflow="overflow" vert="horz" wrap="square" lIns="91440" tIns="45720" rIns="91440" bIns="45720" numCol="1" spcCol="0" rtlCol="0" fromWordArt="0" anchor="b" anchorCtr="0" forceAA="0" upright="0" compatLnSpc="0">
            <a:normAutofit/>
          </a:bodyPr>
          <a:lstStyle>
            <a:lvl1pPr algn="l" defTabSz="914400">
              <a:lnSpc>
                <a:spcPct val="90000"/>
              </a:lnSpc>
              <a:spcBef>
                <a:spcPts val="0"/>
              </a:spcBef>
              <a:buNone/>
              <a:defRPr sz="4400">
                <a:solidFill>
                  <a:schemeClr val="tx1"/>
                </a:solidFill>
                <a:latin typeface="+mj-lt"/>
                <a:ea typeface="+mj-ea"/>
                <a:cs typeface="+mj-cs"/>
              </a:defRPr>
            </a:lvl1pPr>
          </a:lstStyle>
          <a:p>
            <a:pPr algn="l">
              <a:defRPr/>
            </a:pPr>
            <a:r>
              <a:rPr lang="en-US" sz="3600" b="0" i="0" u="none" strike="noStrike" cap="none" spc="0">
                <a:solidFill>
                  <a:schemeClr val="bg1"/>
                </a:solidFill>
                <a:latin typeface="Arial Black"/>
                <a:cs typeface="Arial Black"/>
              </a:rPr>
              <a:t>Meshtastic Workshop</a:t>
            </a:r>
            <a:endParaRPr sz="2800">
              <a:solidFill>
                <a:schemeClr val="bg1"/>
              </a:solidFill>
              <a:latin typeface="Arial Black"/>
              <a:cs typeface="Arial Black"/>
            </a:endParaRPr>
          </a:p>
        </p:txBody>
      </p:sp>
      <p:pic>
        <p:nvPicPr>
          <p:cNvPr id="2006435852" name=""/>
          <p:cNvPicPr>
            <a:picLocks noChangeAspect="1"/>
          </p:cNvPicPr>
          <p:nvPr/>
        </p:nvPicPr>
        <p:blipFill>
          <a:blip r:embed="rId5"/>
          <a:stretch/>
        </p:blipFill>
        <p:spPr bwMode="auto">
          <a:xfrm flipH="0" flipV="0">
            <a:off x="705766" y="6398197"/>
            <a:ext cx="1966731" cy="295008"/>
          </a:xfrm>
          <a:prstGeom prst="rect">
            <a:avLst/>
          </a:prstGeom>
        </p:spPr>
      </p:pic>
      <p:sp>
        <p:nvSpPr>
          <p:cNvPr id="967526355" name="Title 1"/>
          <p:cNvSpPr>
            <a:spLocks noGrp="1"/>
          </p:cNvSpPr>
          <p:nvPr>
            <p:ph type="title"/>
          </p:nvPr>
        </p:nvSpPr>
        <p:spPr bwMode="auto">
          <a:xfrm flipH="0" flipV="0">
            <a:off x="838197" y="1078405"/>
            <a:ext cx="10865934" cy="725263"/>
          </a:xfrm>
        </p:spPr>
        <p:txBody>
          <a:bodyPr vertOverflow="overflow" horzOverflow="overflow" vert="horz" wrap="square" lIns="91440" tIns="45720" rIns="91440" bIns="45720" numCol="1" spcCol="0" rtlCol="0" fromWordArt="0" anchor="ctr" anchorCtr="0" forceAA="0" upright="0" compatLnSpc="0">
            <a:normAutofit/>
          </a:bodyPr>
          <a:lstStyle/>
          <a:p>
            <a:pPr>
              <a:defRPr/>
            </a:pPr>
            <a:r>
              <a:rPr lang="en-US" sz="3200" b="0" i="0" u="none" strike="noStrike" cap="none" spc="0">
                <a:solidFill>
                  <a:schemeClr val="tx1">
                    <a:lumMod val="75000"/>
                    <a:lumOff val="25000"/>
                  </a:schemeClr>
                </a:solidFill>
                <a:latin typeface="Arial"/>
                <a:cs typeface="Arial"/>
              </a:rPr>
              <a:t>Choosing the </a:t>
            </a:r>
            <a:r>
              <a:rPr lang="en-US" sz="3200" b="0" i="0" u="none" strike="noStrike" cap="none" spc="0">
                <a:solidFill>
                  <a:schemeClr val="tx1">
                    <a:lumMod val="75000"/>
                    <a:lumOff val="25000"/>
                  </a:schemeClr>
                </a:solidFill>
                <a:latin typeface="Arial Black"/>
                <a:cs typeface="Arial Black"/>
              </a:rPr>
              <a:t>Right</a:t>
            </a:r>
            <a:r>
              <a:rPr lang="en-US" sz="3200" b="0" i="0" u="none" strike="noStrike" cap="none" spc="0">
                <a:solidFill>
                  <a:schemeClr val="tx1">
                    <a:lumMod val="75000"/>
                    <a:lumOff val="25000"/>
                  </a:schemeClr>
                </a:solidFill>
                <a:latin typeface="Arial"/>
                <a:cs typeface="Arial"/>
              </a:rPr>
              <a:t> LoRa/Meshtastic </a:t>
            </a:r>
            <a:r>
              <a:rPr lang="en-US" sz="3200" b="0" i="0" u="none" strike="noStrike" cap="none" spc="0">
                <a:solidFill>
                  <a:schemeClr val="tx1">
                    <a:lumMod val="75000"/>
                    <a:lumOff val="25000"/>
                  </a:schemeClr>
                </a:solidFill>
                <a:latin typeface="Arial Black"/>
                <a:cs typeface="Arial Black"/>
              </a:rPr>
              <a:t>Device</a:t>
            </a:r>
            <a:endParaRPr sz="3200">
              <a:solidFill>
                <a:schemeClr val="tx1">
                  <a:lumMod val="75000"/>
                  <a:lumOff val="25000"/>
                </a:schemeClr>
              </a:solidFill>
              <a:latin typeface="Arial"/>
              <a:cs typeface="Arial"/>
            </a:endParaRPr>
          </a:p>
        </p:txBody>
      </p:sp>
      <p:sp>
        <p:nvSpPr>
          <p:cNvPr id="1678100328" name=""/>
          <p:cNvSpPr txBox="1"/>
          <p:nvPr/>
        </p:nvSpPr>
        <p:spPr bwMode="auto">
          <a:xfrm flipH="0" flipV="0">
            <a:off x="4829658" y="2770908"/>
            <a:ext cx="3961533" cy="36611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defRPr/>
            </a:pPr>
            <a:endParaRPr/>
          </a:p>
        </p:txBody>
      </p:sp>
      <p:grpSp>
        <p:nvGrpSpPr>
          <p:cNvPr id="731779598" name=""/>
          <p:cNvGrpSpPr/>
          <p:nvPr/>
        </p:nvGrpSpPr>
        <p:grpSpPr bwMode="auto">
          <a:xfrm flipH="0" flipV="0">
            <a:off x="135772" y="1857301"/>
            <a:ext cx="11737809" cy="4007662"/>
            <a:chOff x="0" y="0"/>
            <a:chExt cx="11737809" cy="4007662"/>
          </a:xfrm>
        </p:grpSpPr>
        <p:pic>
          <p:nvPicPr>
            <p:cNvPr id="1177598433" name=""/>
            <p:cNvPicPr>
              <a:picLocks noChangeAspect="1"/>
            </p:cNvPicPr>
            <p:nvPr/>
          </p:nvPicPr>
          <p:blipFill>
            <a:blip r:embed="rId6"/>
            <a:stretch/>
          </p:blipFill>
          <p:spPr bwMode="auto">
            <a:xfrm flipH="0" flipV="0">
              <a:off x="8655418" y="1502995"/>
              <a:ext cx="3082392" cy="2449314"/>
            </a:xfrm>
            <a:prstGeom prst="rect">
              <a:avLst/>
            </a:prstGeom>
          </p:spPr>
        </p:pic>
        <p:pic>
          <p:nvPicPr>
            <p:cNvPr id="1750555268" name=""/>
            <p:cNvPicPr>
              <a:picLocks noChangeAspect="1"/>
            </p:cNvPicPr>
            <p:nvPr/>
          </p:nvPicPr>
          <p:blipFill>
            <a:blip r:embed="rId7"/>
            <a:stretch/>
          </p:blipFill>
          <p:spPr bwMode="auto">
            <a:xfrm rot="1193998" flipH="0" flipV="0">
              <a:off x="2299620" y="0"/>
              <a:ext cx="2612597" cy="2055926"/>
            </a:xfrm>
            <a:prstGeom prst="rect">
              <a:avLst/>
            </a:prstGeom>
          </p:spPr>
        </p:pic>
        <p:pic>
          <p:nvPicPr>
            <p:cNvPr id="1984275120" name=""/>
            <p:cNvPicPr>
              <a:picLocks noChangeAspect="1"/>
            </p:cNvPicPr>
            <p:nvPr/>
          </p:nvPicPr>
          <p:blipFill>
            <a:blip r:embed="rId8"/>
            <a:stretch/>
          </p:blipFill>
          <p:spPr bwMode="auto">
            <a:xfrm flipH="0" flipV="0">
              <a:off x="0" y="1735141"/>
              <a:ext cx="2371435" cy="2272520"/>
            </a:xfrm>
            <a:prstGeom prst="rect">
              <a:avLst/>
            </a:prstGeom>
          </p:spPr>
        </p:pic>
        <p:pic>
          <p:nvPicPr>
            <p:cNvPr id="1572735879" name=""/>
            <p:cNvPicPr>
              <a:picLocks noChangeAspect="1"/>
            </p:cNvPicPr>
            <p:nvPr/>
          </p:nvPicPr>
          <p:blipFill>
            <a:blip r:embed="rId9"/>
            <a:stretch/>
          </p:blipFill>
          <p:spPr bwMode="auto">
            <a:xfrm rot="20985897" flipH="0" flipV="0">
              <a:off x="3805704" y="1269931"/>
              <a:ext cx="2948574" cy="2512790"/>
            </a:xfrm>
            <a:prstGeom prst="rect">
              <a:avLst/>
            </a:prstGeom>
          </p:spPr>
        </p:pic>
        <p:pic>
          <p:nvPicPr>
            <p:cNvPr id="1899423925" name=""/>
            <p:cNvPicPr>
              <a:picLocks noChangeAspect="1"/>
            </p:cNvPicPr>
            <p:nvPr/>
          </p:nvPicPr>
          <p:blipFill>
            <a:blip r:embed="rId10"/>
            <a:stretch/>
          </p:blipFill>
          <p:spPr bwMode="auto">
            <a:xfrm rot="20988819" flipH="0" flipV="0">
              <a:off x="6881600" y="212051"/>
              <a:ext cx="1591227" cy="2482315"/>
            </a:xfrm>
            <a:prstGeom prst="rect">
              <a:avLst/>
            </a:prstGeom>
          </p:spPr>
        </p:pic>
      </p:grpSp>
      <p:sp>
        <p:nvSpPr>
          <p:cNvPr id="384891139" name=""/>
          <p:cNvSpPr txBox="1"/>
          <p:nvPr/>
        </p:nvSpPr>
        <p:spPr bwMode="auto">
          <a:xfrm flipH="0" flipV="0">
            <a:off x="11526331" y="6294857"/>
            <a:ext cx="565596" cy="48803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lgn="r">
              <a:defRPr/>
            </a:pPr>
            <a:r>
              <a:rPr sz="2600">
                <a:solidFill>
                  <a:schemeClr val="bg1"/>
                </a:solidFill>
                <a:latin typeface="Arial Black"/>
                <a:cs typeface="Arial Black"/>
              </a:rPr>
              <a:t>8.</a:t>
            </a:r>
            <a:endParaRPr sz="2600">
              <a:solidFill>
                <a:schemeClr val="bg1"/>
              </a:solidFill>
              <a:latin typeface="Arial Black"/>
              <a:cs typeface="Arial Black"/>
            </a:endParaRPr>
          </a:p>
        </p:txBody>
      </p:sp>
      <p:sp>
        <p:nvSpPr>
          <p:cNvPr id="851316990" name="Title 1"/>
          <p:cNvSpPr>
            <a:spLocks noGrp="1"/>
          </p:cNvSpPr>
          <p:nvPr>
            <p:ph type="title"/>
          </p:nvPr>
        </p:nvSpPr>
        <p:spPr bwMode="auto">
          <a:xfrm flipH="0" flipV="0">
            <a:off x="2867436" y="2141339"/>
            <a:ext cx="2200172" cy="536703"/>
          </a:xfrm>
        </p:spPr>
        <p:txBody>
          <a:bodyPr vertOverflow="overflow" horzOverflow="overflow" vert="horz" wrap="square" lIns="91440" tIns="45720" rIns="91440" bIns="45720" numCol="1" spcCol="0" rtlCol="0" fromWordArt="0" anchor="ctr" anchorCtr="0" forceAA="0" upright="0" compatLnSpc="0">
            <a:normAutofit/>
          </a:bodyPr>
          <a:lstStyle/>
          <a:p>
            <a:pPr algn="ctr">
              <a:defRPr/>
            </a:pPr>
            <a:r>
              <a:rPr lang="en-US" sz="1600" b="0" i="0" u="none" strike="noStrike" cap="none" spc="0">
                <a:solidFill>
                  <a:schemeClr val="tx1">
                    <a:lumMod val="75000"/>
                    <a:lumOff val="25000"/>
                  </a:schemeClr>
                </a:solidFill>
                <a:latin typeface="Arial Black"/>
                <a:cs typeface="Arial Black"/>
              </a:rPr>
              <a:t>HelTec V3</a:t>
            </a:r>
            <a:endParaRPr sz="1600">
              <a:solidFill>
                <a:schemeClr val="tx1">
                  <a:lumMod val="75000"/>
                  <a:lumOff val="25000"/>
                </a:schemeClr>
              </a:solidFill>
              <a:latin typeface="Arial"/>
              <a:cs typeface="Arial"/>
            </a:endParaRPr>
          </a:p>
        </p:txBody>
      </p:sp>
      <p:sp>
        <p:nvSpPr>
          <p:cNvPr id="895183353" name="Title 1"/>
          <p:cNvSpPr>
            <a:spLocks noGrp="1"/>
          </p:cNvSpPr>
          <p:nvPr>
            <p:ph type="title"/>
          </p:nvPr>
        </p:nvSpPr>
        <p:spPr bwMode="auto">
          <a:xfrm flipH="0" flipV="0">
            <a:off x="286022" y="3160648"/>
            <a:ext cx="2200172" cy="732177"/>
          </a:xfrm>
        </p:spPr>
        <p:txBody>
          <a:bodyPr vertOverflow="overflow" horzOverflow="overflow" vert="horz" wrap="square" lIns="91440" tIns="45720" rIns="91440" bIns="45720" numCol="1" spcCol="0" rtlCol="0" fromWordArt="0" anchor="ctr" anchorCtr="0" forceAA="0" upright="0" compatLnSpc="0">
            <a:normAutofit/>
          </a:bodyPr>
          <a:lstStyle/>
          <a:p>
            <a:pPr algn="ctr">
              <a:defRPr/>
            </a:pPr>
            <a:r>
              <a:rPr lang="en-US" sz="1600" b="0" i="0" u="none" strike="noStrike" cap="none" spc="0">
                <a:solidFill>
                  <a:schemeClr val="tx1">
                    <a:lumMod val="75000"/>
                    <a:lumOff val="25000"/>
                  </a:schemeClr>
                </a:solidFill>
                <a:latin typeface="Arial Black"/>
                <a:cs typeface="Arial Black"/>
              </a:rPr>
              <a:t>Custom</a:t>
            </a:r>
            <a:br>
              <a:rPr lang="en-US" sz="1600" b="0" i="0" u="none" strike="noStrike" cap="none" spc="0">
                <a:solidFill>
                  <a:schemeClr val="tx1">
                    <a:lumMod val="75000"/>
                    <a:lumOff val="25000"/>
                  </a:schemeClr>
                </a:solidFill>
                <a:latin typeface="Arial Black"/>
                <a:cs typeface="Arial Black"/>
              </a:rPr>
            </a:br>
            <a:r>
              <a:rPr lang="en-US" sz="1600" b="0" i="0" u="none" strike="noStrike" cap="none" spc="0">
                <a:solidFill>
                  <a:schemeClr val="tx1">
                    <a:lumMod val="75000"/>
                    <a:lumOff val="25000"/>
                  </a:schemeClr>
                </a:solidFill>
                <a:latin typeface="Arial Black"/>
                <a:cs typeface="Arial Black"/>
              </a:rPr>
              <a:t>Solar Setup</a:t>
            </a:r>
            <a:endParaRPr sz="1600">
              <a:solidFill>
                <a:schemeClr val="tx1">
                  <a:lumMod val="75000"/>
                  <a:lumOff val="25000"/>
                </a:schemeClr>
              </a:solidFill>
              <a:latin typeface="Arial"/>
              <a:cs typeface="Arial"/>
            </a:endParaRPr>
          </a:p>
        </p:txBody>
      </p:sp>
      <p:sp>
        <p:nvSpPr>
          <p:cNvPr id="1179718064" name="Title 1"/>
          <p:cNvSpPr>
            <a:spLocks noGrp="1"/>
          </p:cNvSpPr>
          <p:nvPr>
            <p:ph type="title"/>
          </p:nvPr>
        </p:nvSpPr>
        <p:spPr bwMode="auto">
          <a:xfrm flipH="0" flipV="0">
            <a:off x="5171077" y="5396952"/>
            <a:ext cx="2200172" cy="732177"/>
          </a:xfrm>
        </p:spPr>
        <p:txBody>
          <a:bodyPr vertOverflow="overflow" horzOverflow="overflow" vert="horz" wrap="square" lIns="91440" tIns="45720" rIns="91440" bIns="45720" numCol="1" spcCol="0" rtlCol="0" fromWordArt="0" anchor="ctr" anchorCtr="0" forceAA="0" upright="0" compatLnSpc="0">
            <a:normAutofit/>
          </a:bodyPr>
          <a:lstStyle/>
          <a:p>
            <a:pPr algn="ctr">
              <a:defRPr/>
            </a:pPr>
            <a:r>
              <a:rPr lang="en-US" sz="1600" b="0" i="0" u="none" strike="noStrike" cap="none" spc="0">
                <a:solidFill>
                  <a:schemeClr val="tx1">
                    <a:lumMod val="75000"/>
                    <a:lumOff val="25000"/>
                  </a:schemeClr>
                </a:solidFill>
                <a:latin typeface="Arial Black"/>
                <a:cs typeface="Arial Black"/>
              </a:rPr>
              <a:t>T-beam</a:t>
            </a:r>
            <a:endParaRPr sz="1600">
              <a:solidFill>
                <a:schemeClr val="tx1">
                  <a:lumMod val="75000"/>
                  <a:lumOff val="25000"/>
                </a:schemeClr>
              </a:solidFill>
              <a:latin typeface="Arial"/>
              <a:cs typeface="Arial"/>
            </a:endParaRPr>
          </a:p>
        </p:txBody>
      </p:sp>
      <p:sp>
        <p:nvSpPr>
          <p:cNvPr id="728041191" name="Title 1"/>
          <p:cNvSpPr>
            <a:spLocks noGrp="1"/>
          </p:cNvSpPr>
          <p:nvPr>
            <p:ph type="title"/>
          </p:nvPr>
        </p:nvSpPr>
        <p:spPr bwMode="auto">
          <a:xfrm flipH="0" flipV="0">
            <a:off x="6185745" y="2029924"/>
            <a:ext cx="1249356" cy="493988"/>
          </a:xfrm>
        </p:spPr>
        <p:txBody>
          <a:bodyPr vertOverflow="overflow" horzOverflow="overflow" vert="horz" wrap="square" lIns="91440" tIns="45720" rIns="91440" bIns="45720" numCol="1" spcCol="0" rtlCol="0" fromWordArt="0" anchor="ctr" anchorCtr="0" forceAA="0" upright="0" compatLnSpc="0">
            <a:normAutofit/>
          </a:bodyPr>
          <a:lstStyle/>
          <a:p>
            <a:pPr algn="ctr">
              <a:defRPr/>
            </a:pPr>
            <a:r>
              <a:rPr lang="en-US" sz="1600" b="0" i="0" u="none" strike="noStrike" cap="none" spc="0">
                <a:solidFill>
                  <a:schemeClr val="tx1">
                    <a:lumMod val="75000"/>
                    <a:lumOff val="25000"/>
                  </a:schemeClr>
                </a:solidFill>
                <a:latin typeface="Arial Black"/>
                <a:cs typeface="Arial Black"/>
              </a:rPr>
              <a:t>T-deck</a:t>
            </a:r>
            <a:endParaRPr sz="1600">
              <a:solidFill>
                <a:schemeClr val="tx1">
                  <a:lumMod val="75000"/>
                  <a:lumOff val="25000"/>
                </a:schemeClr>
              </a:solidFill>
              <a:latin typeface="Arial"/>
              <a:cs typeface="Arial"/>
            </a:endParaRPr>
          </a:p>
        </p:txBody>
      </p:sp>
      <p:sp>
        <p:nvSpPr>
          <p:cNvPr id="2075541968" name="Title 1"/>
          <p:cNvSpPr>
            <a:spLocks noGrp="1"/>
          </p:cNvSpPr>
          <p:nvPr>
            <p:ph type="title"/>
          </p:nvPr>
        </p:nvSpPr>
        <p:spPr bwMode="auto">
          <a:xfrm flipH="0" flipV="0">
            <a:off x="9899130" y="3714055"/>
            <a:ext cx="2008581" cy="493988"/>
          </a:xfrm>
        </p:spPr>
        <p:txBody>
          <a:bodyPr vertOverflow="overflow" horzOverflow="overflow" vert="horz" wrap="square" lIns="91440" tIns="45720" rIns="91440" bIns="45720" numCol="1" spcCol="0" rtlCol="0" fromWordArt="0" anchor="ctr" anchorCtr="0" forceAA="0" upright="0" compatLnSpc="0">
            <a:normAutofit/>
          </a:bodyPr>
          <a:lstStyle/>
          <a:p>
            <a:pPr algn="ctr">
              <a:defRPr/>
            </a:pPr>
            <a:r>
              <a:rPr lang="en-US" sz="1600" b="0" i="0" u="none" strike="noStrike" cap="none" spc="0">
                <a:solidFill>
                  <a:schemeClr val="tx1">
                    <a:lumMod val="75000"/>
                    <a:lumOff val="25000"/>
                  </a:schemeClr>
                </a:solidFill>
                <a:latin typeface="Arial Black"/>
                <a:cs typeface="Arial Black"/>
              </a:rPr>
              <a:t>Custom</a:t>
            </a:r>
            <a:br>
              <a:rPr lang="en-US" sz="1600" b="0" i="0" u="none" strike="noStrike" cap="none" spc="0">
                <a:solidFill>
                  <a:schemeClr val="tx1">
                    <a:lumMod val="75000"/>
                    <a:lumOff val="25000"/>
                  </a:schemeClr>
                </a:solidFill>
                <a:latin typeface="Arial Black"/>
                <a:cs typeface="Arial Black"/>
              </a:rPr>
            </a:br>
            <a:r>
              <a:rPr lang="en-US" sz="1600" b="0" i="0" u="none" strike="noStrike" cap="none" spc="0">
                <a:solidFill>
                  <a:schemeClr val="tx1">
                    <a:lumMod val="75000"/>
                    <a:lumOff val="25000"/>
                  </a:schemeClr>
                </a:solidFill>
                <a:latin typeface="Arial Black"/>
                <a:cs typeface="Arial Black"/>
              </a:rPr>
              <a:t>T-beam</a:t>
            </a:r>
            <a:endParaRPr sz="1600">
              <a:solidFill>
                <a:schemeClr val="tx1">
                  <a:lumMod val="75000"/>
                  <a:lumOff val="25000"/>
                </a:schemeClr>
              </a:solidFill>
              <a:latin typeface="Arial"/>
              <a:cs typeface="Arial"/>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pic>
        <p:nvPicPr>
          <p:cNvPr id="1722163532" name=""/>
          <p:cNvPicPr>
            <a:picLocks noChangeAspect="1"/>
          </p:cNvPicPr>
          <p:nvPr/>
        </p:nvPicPr>
        <p:blipFill>
          <a:blip r:embed="rId3"/>
          <a:stretch/>
        </p:blipFill>
        <p:spPr bwMode="auto">
          <a:xfrm>
            <a:off x="0" y="0"/>
            <a:ext cx="12191998" cy="6858000"/>
          </a:xfrm>
          <a:prstGeom prst="rect">
            <a:avLst/>
          </a:prstGeom>
        </p:spPr>
      </p:pic>
      <p:pic>
        <p:nvPicPr>
          <p:cNvPr id="363564341" name=""/>
          <p:cNvPicPr>
            <a:picLocks noChangeAspect="1"/>
          </p:cNvPicPr>
          <p:nvPr/>
        </p:nvPicPr>
        <p:blipFill>
          <a:blip r:embed="rId4"/>
          <a:stretch/>
        </p:blipFill>
        <p:spPr bwMode="auto">
          <a:xfrm>
            <a:off x="0" y="0"/>
            <a:ext cx="12191998" cy="6858000"/>
          </a:xfrm>
          <a:prstGeom prst="rect">
            <a:avLst/>
          </a:prstGeom>
        </p:spPr>
      </p:pic>
      <p:sp>
        <p:nvSpPr>
          <p:cNvPr id="1994693577" name="Title 1"/>
          <p:cNvSpPr>
            <a:spLocks noGrp="1"/>
          </p:cNvSpPr>
          <p:nvPr/>
        </p:nvSpPr>
        <p:spPr bwMode="auto">
          <a:xfrm flipH="0" flipV="0">
            <a:off x="595683" y="171760"/>
            <a:ext cx="6292018" cy="685183"/>
          </a:xfrm>
        </p:spPr>
        <p:txBody>
          <a:bodyPr vertOverflow="overflow" horzOverflow="overflow" vert="horz" wrap="square" lIns="91440" tIns="45720" rIns="91440" bIns="45720" numCol="1" spcCol="0" rtlCol="0" fromWordArt="0" anchor="b" anchorCtr="0" forceAA="0" upright="0" compatLnSpc="0">
            <a:normAutofit/>
          </a:bodyPr>
          <a:lstStyle>
            <a:lvl1pPr algn="l" defTabSz="914400">
              <a:lnSpc>
                <a:spcPct val="90000"/>
              </a:lnSpc>
              <a:spcBef>
                <a:spcPts val="0"/>
              </a:spcBef>
              <a:buNone/>
              <a:defRPr sz="4400">
                <a:solidFill>
                  <a:schemeClr val="tx1"/>
                </a:solidFill>
                <a:latin typeface="+mj-lt"/>
                <a:ea typeface="+mj-ea"/>
                <a:cs typeface="+mj-cs"/>
              </a:defRPr>
            </a:lvl1pPr>
          </a:lstStyle>
          <a:p>
            <a:pPr algn="l">
              <a:defRPr/>
            </a:pPr>
            <a:r>
              <a:rPr lang="en-US" sz="3600" b="0" i="0" u="none" strike="noStrike" cap="none" spc="0">
                <a:solidFill>
                  <a:schemeClr val="bg1"/>
                </a:solidFill>
                <a:latin typeface="Arial Black"/>
                <a:cs typeface="Arial Black"/>
              </a:rPr>
              <a:t>Meshtastic Workshop</a:t>
            </a:r>
            <a:endParaRPr sz="2800">
              <a:solidFill>
                <a:schemeClr val="bg1"/>
              </a:solidFill>
              <a:latin typeface="Arial Black"/>
              <a:cs typeface="Arial Black"/>
            </a:endParaRPr>
          </a:p>
        </p:txBody>
      </p:sp>
      <p:pic>
        <p:nvPicPr>
          <p:cNvPr id="1101058494" name=""/>
          <p:cNvPicPr>
            <a:picLocks noChangeAspect="1"/>
          </p:cNvPicPr>
          <p:nvPr/>
        </p:nvPicPr>
        <p:blipFill>
          <a:blip r:embed="rId5"/>
          <a:stretch/>
        </p:blipFill>
        <p:spPr bwMode="auto">
          <a:xfrm flipH="0" flipV="0">
            <a:off x="705766" y="6398197"/>
            <a:ext cx="1966731" cy="295008"/>
          </a:xfrm>
          <a:prstGeom prst="rect">
            <a:avLst/>
          </a:prstGeom>
        </p:spPr>
      </p:pic>
      <p:sp>
        <p:nvSpPr>
          <p:cNvPr id="948366397" name="Title 1"/>
          <p:cNvSpPr>
            <a:spLocks noGrp="1"/>
          </p:cNvSpPr>
          <p:nvPr>
            <p:ph type="title"/>
          </p:nvPr>
        </p:nvSpPr>
        <p:spPr bwMode="auto">
          <a:xfrm flipH="0" flipV="0">
            <a:off x="838197" y="1078405"/>
            <a:ext cx="10865934" cy="725263"/>
          </a:xfrm>
        </p:spPr>
        <p:txBody>
          <a:bodyPr vertOverflow="overflow" horzOverflow="overflow" vert="horz" wrap="square" lIns="91440" tIns="45720" rIns="91440" bIns="45720" numCol="1" spcCol="0" rtlCol="0" fromWordArt="0" anchor="ctr" anchorCtr="0" forceAA="0" upright="0" compatLnSpc="0">
            <a:normAutofit/>
          </a:bodyPr>
          <a:lstStyle/>
          <a:p>
            <a:pPr>
              <a:defRPr/>
            </a:pPr>
            <a:r>
              <a:rPr lang="en-US" sz="3200" b="0" i="0" u="none" strike="noStrike" cap="none" spc="0">
                <a:solidFill>
                  <a:schemeClr val="tx1">
                    <a:lumMod val="75000"/>
                    <a:lumOff val="25000"/>
                  </a:schemeClr>
                </a:solidFill>
                <a:latin typeface="Arial Black"/>
                <a:cs typeface="Arial Black"/>
              </a:rPr>
              <a:t>Setting Up</a:t>
            </a:r>
            <a:r>
              <a:rPr lang="en-US" sz="3200" b="0" i="0" u="none" strike="noStrike" cap="none" spc="0">
                <a:solidFill>
                  <a:schemeClr val="tx1">
                    <a:lumMod val="75000"/>
                    <a:lumOff val="25000"/>
                  </a:schemeClr>
                </a:solidFill>
                <a:latin typeface="Arial"/>
                <a:cs typeface="Arial"/>
              </a:rPr>
              <a:t> Your Meshtastic Device:</a:t>
            </a:r>
            <a:r>
              <a:rPr lang="en-US" sz="3200" b="0" i="0" u="none" strike="noStrike" cap="none" spc="0">
                <a:solidFill>
                  <a:schemeClr val="tx1">
                    <a:lumMod val="75000"/>
                    <a:lumOff val="25000"/>
                  </a:schemeClr>
                </a:solidFill>
                <a:latin typeface="Arial Black"/>
                <a:cs typeface="Arial Black"/>
              </a:rPr>
              <a:t> </a:t>
            </a:r>
            <a:r>
              <a:rPr lang="en-US" sz="3200" b="0" i="0" u="none" strike="noStrike" cap="none" spc="0">
                <a:solidFill>
                  <a:schemeClr val="tx1">
                    <a:lumMod val="75000"/>
                    <a:lumOff val="25000"/>
                  </a:schemeClr>
                </a:solidFill>
                <a:latin typeface="Arial Black"/>
                <a:cs typeface="Arial Black"/>
              </a:rPr>
              <a:t>Power</a:t>
            </a:r>
            <a:endParaRPr sz="3200" b="0">
              <a:solidFill>
                <a:schemeClr val="tx1">
                  <a:lumMod val="75000"/>
                  <a:lumOff val="25000"/>
                </a:schemeClr>
              </a:solidFill>
              <a:latin typeface="Arial Black"/>
              <a:cs typeface="Arial Black"/>
            </a:endParaRPr>
          </a:p>
        </p:txBody>
      </p:sp>
      <p:sp>
        <p:nvSpPr>
          <p:cNvPr id="337542577" name=""/>
          <p:cNvSpPr txBox="1"/>
          <p:nvPr/>
        </p:nvSpPr>
        <p:spPr bwMode="auto">
          <a:xfrm flipH="0" flipV="0">
            <a:off x="11166498" y="6294857"/>
            <a:ext cx="926507" cy="48803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lgn="r">
              <a:defRPr/>
            </a:pPr>
            <a:r>
              <a:rPr sz="2600">
                <a:solidFill>
                  <a:schemeClr val="bg1"/>
                </a:solidFill>
                <a:latin typeface="Arial Black"/>
                <a:cs typeface="Arial Black"/>
              </a:rPr>
              <a:t>9.</a:t>
            </a:r>
            <a:endParaRPr sz="2600">
              <a:solidFill>
                <a:schemeClr val="bg1"/>
              </a:solidFill>
              <a:latin typeface="Arial Black"/>
              <a:cs typeface="Arial Black"/>
            </a:endParaRPr>
          </a:p>
        </p:txBody>
      </p:sp>
      <p:pic>
        <p:nvPicPr>
          <p:cNvPr id="764718100" name=""/>
          <p:cNvPicPr>
            <a:picLocks noChangeAspect="1"/>
          </p:cNvPicPr>
          <p:nvPr/>
        </p:nvPicPr>
        <p:blipFill>
          <a:blip r:embed="rId6"/>
          <a:stretch/>
        </p:blipFill>
        <p:spPr bwMode="auto">
          <a:xfrm flipH="0" flipV="0">
            <a:off x="673138" y="2152339"/>
            <a:ext cx="2031985" cy="2698772"/>
          </a:xfrm>
          <a:prstGeom prst="rect">
            <a:avLst/>
          </a:prstGeom>
        </p:spPr>
      </p:pic>
      <p:pic>
        <p:nvPicPr>
          <p:cNvPr id="1700128941" name=""/>
          <p:cNvPicPr>
            <a:picLocks noChangeAspect="1"/>
          </p:cNvPicPr>
          <p:nvPr/>
        </p:nvPicPr>
        <p:blipFill>
          <a:blip r:embed="rId7"/>
          <a:stretch/>
        </p:blipFill>
        <p:spPr bwMode="auto">
          <a:xfrm flipH="0" flipV="0">
            <a:off x="2780812" y="2152339"/>
            <a:ext cx="2046233" cy="2717695"/>
          </a:xfrm>
          <a:prstGeom prst="rect">
            <a:avLst/>
          </a:prstGeom>
        </p:spPr>
      </p:pic>
      <p:pic>
        <p:nvPicPr>
          <p:cNvPr id="1404335926" name=""/>
          <p:cNvPicPr>
            <a:picLocks noChangeAspect="1"/>
          </p:cNvPicPr>
          <p:nvPr/>
        </p:nvPicPr>
        <p:blipFill>
          <a:blip r:embed="rId8"/>
          <a:srcRect l="21540" t="17821" r="16209" b="15248"/>
          <a:stretch/>
        </p:blipFill>
        <p:spPr bwMode="auto">
          <a:xfrm flipH="0" flipV="0">
            <a:off x="4938441" y="2152339"/>
            <a:ext cx="3347393" cy="2709794"/>
          </a:xfrm>
          <a:prstGeom prst="rect">
            <a:avLst/>
          </a:prstGeom>
        </p:spPr>
      </p:pic>
      <p:pic>
        <p:nvPicPr>
          <p:cNvPr id="1127063019" name=""/>
          <p:cNvPicPr>
            <a:picLocks noChangeAspect="1"/>
          </p:cNvPicPr>
          <p:nvPr/>
        </p:nvPicPr>
        <p:blipFill>
          <a:blip r:embed="rId9"/>
          <a:srcRect l="16324" t="10904" r="8706" b="18789"/>
          <a:stretch/>
        </p:blipFill>
        <p:spPr bwMode="auto">
          <a:xfrm flipH="0" flipV="0">
            <a:off x="8346311" y="2152339"/>
            <a:ext cx="3822090" cy="2698772"/>
          </a:xfrm>
          <a:prstGeom prst="rect">
            <a:avLst/>
          </a:prstGeom>
        </p:spPr>
      </p:pic>
      <p:sp>
        <p:nvSpPr>
          <p:cNvPr id="1566544522" name="Title 1"/>
          <p:cNvSpPr>
            <a:spLocks noGrp="1"/>
          </p:cNvSpPr>
          <p:nvPr>
            <p:ph type="title"/>
          </p:nvPr>
        </p:nvSpPr>
        <p:spPr bwMode="auto">
          <a:xfrm flipH="0" flipV="0">
            <a:off x="2973798" y="4964000"/>
            <a:ext cx="1660263" cy="725262"/>
          </a:xfrm>
        </p:spPr>
        <p:txBody>
          <a:bodyPr vertOverflow="overflow" horzOverflow="overflow" vert="horz" wrap="square" lIns="91440" tIns="45720" rIns="91440" bIns="45720" numCol="1" spcCol="0" rtlCol="0" fromWordArt="0" anchor="ctr" anchorCtr="0" forceAA="0" upright="0" compatLnSpc="0">
            <a:normAutofit fontScale="90000" lnSpcReduction="2000"/>
          </a:bodyPr>
          <a:lstStyle/>
          <a:p>
            <a:pPr algn="ctr">
              <a:defRPr/>
            </a:pPr>
            <a:r>
              <a:rPr lang="en-US" sz="2000" b="0" i="0" u="none" strike="noStrike" cap="none" spc="0">
                <a:solidFill>
                  <a:schemeClr val="tx1">
                    <a:lumMod val="75000"/>
                    <a:lumOff val="25000"/>
                  </a:schemeClr>
                </a:solidFill>
                <a:latin typeface="Arial Black"/>
                <a:cs typeface="Arial Black"/>
              </a:rPr>
              <a:t>Small Solar Panel</a:t>
            </a:r>
            <a:endParaRPr sz="2000">
              <a:solidFill>
                <a:schemeClr val="tx1">
                  <a:lumMod val="75000"/>
                  <a:lumOff val="25000"/>
                </a:schemeClr>
              </a:solidFill>
              <a:latin typeface="Arial"/>
              <a:cs typeface="Arial"/>
            </a:endParaRPr>
          </a:p>
        </p:txBody>
      </p:sp>
      <p:sp>
        <p:nvSpPr>
          <p:cNvPr id="443687216" name="Title 1"/>
          <p:cNvSpPr>
            <a:spLocks noGrp="1"/>
          </p:cNvSpPr>
          <p:nvPr>
            <p:ph type="title"/>
          </p:nvPr>
        </p:nvSpPr>
        <p:spPr bwMode="auto">
          <a:xfrm flipH="0" flipV="0">
            <a:off x="928509" y="4964000"/>
            <a:ext cx="1521242" cy="725262"/>
          </a:xfrm>
        </p:spPr>
        <p:txBody>
          <a:bodyPr vertOverflow="overflow" horzOverflow="overflow" vert="horz" wrap="square" lIns="91440" tIns="45720" rIns="91440" bIns="45720" numCol="1" spcCol="0" rtlCol="0" fromWordArt="0" anchor="ctr" anchorCtr="0" forceAA="0" upright="0" compatLnSpc="0">
            <a:normAutofit/>
          </a:bodyPr>
          <a:lstStyle/>
          <a:p>
            <a:pPr algn="ctr">
              <a:defRPr/>
            </a:pPr>
            <a:r>
              <a:rPr lang="en-US" sz="2000" b="0" i="0" u="none" strike="noStrike" cap="none" spc="0">
                <a:solidFill>
                  <a:schemeClr val="tx1">
                    <a:lumMod val="75000"/>
                    <a:lumOff val="25000"/>
                  </a:schemeClr>
                </a:solidFill>
                <a:latin typeface="Arial Black"/>
                <a:cs typeface="Arial Black"/>
              </a:rPr>
              <a:t>LiPo Battery</a:t>
            </a:r>
            <a:endParaRPr sz="2000">
              <a:solidFill>
                <a:schemeClr val="tx1">
                  <a:lumMod val="75000"/>
                  <a:lumOff val="25000"/>
                </a:schemeClr>
              </a:solidFill>
              <a:latin typeface="Arial"/>
              <a:cs typeface="Arial"/>
            </a:endParaRPr>
          </a:p>
        </p:txBody>
      </p:sp>
      <p:sp>
        <p:nvSpPr>
          <p:cNvPr id="1288639656" name="Title 1"/>
          <p:cNvSpPr>
            <a:spLocks noGrp="1"/>
          </p:cNvSpPr>
          <p:nvPr>
            <p:ph type="title"/>
          </p:nvPr>
        </p:nvSpPr>
        <p:spPr bwMode="auto">
          <a:xfrm flipH="0" flipV="0">
            <a:off x="5851515" y="4964000"/>
            <a:ext cx="1664197" cy="725262"/>
          </a:xfrm>
        </p:spPr>
        <p:txBody>
          <a:bodyPr vertOverflow="overflow" horzOverflow="overflow" vert="horz" wrap="square" lIns="91440" tIns="45720" rIns="91440" bIns="45720" numCol="1" spcCol="0" rtlCol="0" fromWordArt="0" anchor="ctr" anchorCtr="0" forceAA="0" upright="0" compatLnSpc="0">
            <a:normAutofit fontScale="95000" lnSpcReduction="1000"/>
          </a:bodyPr>
          <a:lstStyle/>
          <a:p>
            <a:pPr algn="ctr">
              <a:defRPr/>
            </a:pPr>
            <a:r>
              <a:rPr lang="en-US" sz="2000" b="0" i="0" u="none" strike="noStrike" cap="none" spc="0">
                <a:solidFill>
                  <a:schemeClr val="tx1">
                    <a:lumMod val="75000"/>
                    <a:lumOff val="25000"/>
                  </a:schemeClr>
                </a:solidFill>
                <a:latin typeface="Arial Black"/>
                <a:cs typeface="Arial Black"/>
              </a:rPr>
              <a:t>Coinkite ColdPower</a:t>
            </a:r>
            <a:endParaRPr sz="2000">
              <a:solidFill>
                <a:schemeClr val="tx1">
                  <a:lumMod val="75000"/>
                  <a:lumOff val="25000"/>
                </a:schemeClr>
              </a:solidFill>
              <a:latin typeface="Arial"/>
              <a:cs typeface="Arial"/>
            </a:endParaRPr>
          </a:p>
        </p:txBody>
      </p:sp>
      <p:sp>
        <p:nvSpPr>
          <p:cNvPr id="1885432843" name="Title 1"/>
          <p:cNvSpPr>
            <a:spLocks noGrp="1"/>
          </p:cNvSpPr>
          <p:nvPr>
            <p:ph type="title"/>
          </p:nvPr>
        </p:nvSpPr>
        <p:spPr bwMode="auto">
          <a:xfrm flipH="0" flipV="0">
            <a:off x="9337772" y="4964000"/>
            <a:ext cx="1839168" cy="725262"/>
          </a:xfrm>
        </p:spPr>
        <p:txBody>
          <a:bodyPr vertOverflow="overflow" horzOverflow="overflow" vert="horz" wrap="square" lIns="91440" tIns="45720" rIns="91440" bIns="45720" numCol="1" spcCol="0" rtlCol="0" fromWordArt="0" anchor="ctr" anchorCtr="0" forceAA="0" upright="0" compatLnSpc="0">
            <a:normAutofit fontScale="95000" lnSpcReduction="1000"/>
          </a:bodyPr>
          <a:lstStyle/>
          <a:p>
            <a:pPr algn="ctr">
              <a:defRPr/>
            </a:pPr>
            <a:r>
              <a:rPr lang="en-US" sz="2000" b="0" i="0" u="none" strike="noStrike" cap="none" spc="0">
                <a:solidFill>
                  <a:schemeClr val="tx1">
                    <a:lumMod val="75000"/>
                    <a:lumOff val="25000"/>
                  </a:schemeClr>
                </a:solidFill>
                <a:latin typeface="Arial Black"/>
                <a:cs typeface="Arial Black"/>
              </a:rPr>
              <a:t>USB battery bank</a:t>
            </a:r>
            <a:endParaRPr sz="2000">
              <a:solidFill>
                <a:schemeClr val="tx1">
                  <a:lumMod val="75000"/>
                  <a:lumOff val="25000"/>
                </a:schemeClr>
              </a:solidFill>
              <a:latin typeface="Arial"/>
              <a:cs typeface="Arial"/>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theme/_rels/theme1.xml.rels><?xml version="1.0" encoding="UTF-8" standalone="yes"?><Relationships xmlns="http://schemas.openxmlformats.org/package/2006/relationships"></Relationships>
</file>

<file path=ppt/theme/_rels/theme2.xml.rels><?xml version="1.0" encoding="UTF-8" standalone="yes"?><Relationships xmlns="http://schemas.openxmlformats.org/package/2006/relationships"></Relationships>
</file>

<file path=ppt/theme/theme1.xml><?xml version="1.0" encoding="utf-8"?>
<a:theme xmlns:a="http://schemas.openxmlformats.org/drawingml/2006/main" xmlns:r="http://schemas.openxmlformats.org/officeDocument/2006/relationships" xmlns:p="http://schemas.openxmlformats.org/presentationml/2006/main" name="Office Theme">
  <a:themeElements>
    <a:clrScheme name="New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Arial"/>
        <a:ea typeface="Arial"/>
        <a:cs typeface="Arial"/>
      </a:majorFont>
      <a:minorFont>
        <a:latin typeface="Arial"/>
        <a:ea typeface="Arial"/>
        <a:cs typeface="Arial"/>
      </a:minorFont>
    </a:fontScheme>
    <a:fmtScheme name="Office Theme">
      <a:fillStyleLst>
        <a:solidFill>
          <a:schemeClr val="phClr"/>
        </a:solidFill>
        <a:gradFill>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effectStyle>
      </a:effectStyleLst>
      <a:bgFillStyleLst>
        <a:solidFill>
          <a:schemeClr val="phClr"/>
        </a:solidFill>
        <a:solidFill>
          <a:schemeClr val="phClr">
            <a:tint val="95000"/>
            <a:satMod val="170000"/>
          </a:schemeClr>
        </a:solidFill>
        <a:gradFill>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heme>
</file>

<file path=ppt/theme/theme2.xml><?xml version="1.0" encoding="utf-8"?>
<a:theme xmlns:a="http://schemas.openxmlformats.org/drawingml/2006/main" xmlns:r="http://schemas.openxmlformats.org/officeDocument/2006/relationships" xmlns:p="http://schemas.openxmlformats.org/presentationml/2006/main" name="Office Theme">
  <a:themeElements>
    <a:clrScheme name="New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
      <a:majorFont>
        <a:latin typeface="Arial"/>
        <a:ea typeface="Arial"/>
        <a:cs typeface="Arial"/>
      </a:majorFont>
      <a:minorFont>
        <a:latin typeface="Arial"/>
        <a:ea typeface="Arial"/>
        <a:cs typeface="Arial"/>
      </a:minorFont>
    </a:fontScheme>
    <a:fmtScheme name="Office Theme">
      <a:fillStyleLst>
        <a:solidFill>
          <a:schemeClr val="phClr"/>
        </a:solidFill>
        <a:gradFill>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effectStyle>
      </a:effectStyleLst>
      <a:bgFillStyleLst>
        <a:solidFill>
          <a:schemeClr val="phClr"/>
        </a:solidFill>
        <a:solidFill>
          <a:schemeClr val="phClr">
            <a:tint val="95000"/>
            <a:satMod val="170000"/>
          </a:schemeClr>
        </a:solidFill>
        <a:gradFill>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heme>
</file>

<file path=docProps/app.xml><?xml version="1.0" encoding="utf-8"?>
<Properties xmlns="http://schemas.openxmlformats.org/officeDocument/2006/extended-properties" xmlns:vt="http://schemas.openxmlformats.org/officeDocument/2006/docPropsVTypes">
  <Template>Office Theme</Template>
  <TotalTime>0</TotalTime>
  <Words>0</Words>
  <Application>onlyoffice/7.3.3.49</Application>
  <DocSecurity>0</DocSecurity>
  <PresentationFormat>Widescreen</PresentationFormat>
  <Paragraphs>0</Paragraphs>
  <Slides>29</Slides>
  <Notes>29</Notes>
  <HiddenSlides>0</HiddenSlides>
  <MMClips>2</MMClips>
  <ScaleCrop>0</ScaleCrop>
  <HeadingPairs>
    <vt:vector size="4" baseType="variant">
      <vt:variant>
        <vt:lpstr>Theme</vt:lpstr>
      </vt:variant>
      <vt:variant>
        <vt:i4>1</vt:i4>
      </vt:variant>
      <vt:variant>
        <vt:lpstr>Slide Titles</vt:lpstr>
      </vt:variant>
      <vt:variant>
        <vt:i4>29</vt:i4>
      </vt:variant>
    </vt:vector>
  </HeadingPairs>
  <TitlesOfParts>
    <vt:vector size="30" baseType="lpstr">
      <vt:lpstr>Theme 1</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vector>
  </TitlesOfParts>
  <Manager/>
  <Company/>
  <LinksUpToDate>0</LinksUpToDate>
  <SharedDoc>0</SharedDoc>
  <HyperlinkBase/>
  <HyperlinksChanged>0</HyperlinksChanged>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dc:identifier/>
  <dc:language/>
  <cp:lastModifiedBy>Adam Malin</cp:lastModifiedBy>
  <cp:revision>28</cp:revision>
  <dcterms:modified xsi:type="dcterms:W3CDTF">2024-07-21T21:53:48Z</dcterms:modified>
  <cp:category/>
  <cp:contentStatus/>
  <cp:version/>
</cp:coreProperties>
</file>